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6" r:id="rId1"/>
  </p:sldMasterIdLst>
  <p:notesMasterIdLst>
    <p:notesMasterId r:id="rId5"/>
  </p:notesMasterIdLst>
  <p:sldIdLst>
    <p:sldId id="261" r:id="rId2"/>
    <p:sldId id="266" r:id="rId3"/>
    <p:sldId id="267" r:id="rId4"/>
  </p:sldIdLst>
  <p:sldSz cx="6858000" cy="9906000" type="A4"/>
  <p:notesSz cx="8483600" cy="12344400"/>
  <p:defaultTextStyle>
    <a:defPPr>
      <a:defRPr lang="ja-JP"/>
    </a:defPPr>
    <a:lvl1pPr marL="0" algn="l" defTabSz="925044" rtl="0" eaLnBrk="1" latinLnBrk="0" hangingPunct="1">
      <a:defRPr kumimoji="1" sz="1800" kern="1200">
        <a:solidFill>
          <a:schemeClr val="tx1"/>
        </a:solidFill>
        <a:latin typeface="+mn-lt"/>
        <a:ea typeface="+mn-ea"/>
        <a:cs typeface="+mn-cs"/>
      </a:defRPr>
    </a:lvl1pPr>
    <a:lvl2pPr marL="462522" algn="l" defTabSz="925044" rtl="0" eaLnBrk="1" latinLnBrk="0" hangingPunct="1">
      <a:defRPr kumimoji="1" sz="1800" kern="1200">
        <a:solidFill>
          <a:schemeClr val="tx1"/>
        </a:solidFill>
        <a:latin typeface="+mn-lt"/>
        <a:ea typeface="+mn-ea"/>
        <a:cs typeface="+mn-cs"/>
      </a:defRPr>
    </a:lvl2pPr>
    <a:lvl3pPr marL="925044" algn="l" defTabSz="925044" rtl="0" eaLnBrk="1" latinLnBrk="0" hangingPunct="1">
      <a:defRPr kumimoji="1" sz="1800" kern="1200">
        <a:solidFill>
          <a:schemeClr val="tx1"/>
        </a:solidFill>
        <a:latin typeface="+mn-lt"/>
        <a:ea typeface="+mn-ea"/>
        <a:cs typeface="+mn-cs"/>
      </a:defRPr>
    </a:lvl3pPr>
    <a:lvl4pPr marL="1387565" algn="l" defTabSz="925044" rtl="0" eaLnBrk="1" latinLnBrk="0" hangingPunct="1">
      <a:defRPr kumimoji="1" sz="1800" kern="1200">
        <a:solidFill>
          <a:schemeClr val="tx1"/>
        </a:solidFill>
        <a:latin typeface="+mn-lt"/>
        <a:ea typeface="+mn-ea"/>
        <a:cs typeface="+mn-cs"/>
      </a:defRPr>
    </a:lvl4pPr>
    <a:lvl5pPr marL="1850088" algn="l" defTabSz="925044" rtl="0" eaLnBrk="1" latinLnBrk="0" hangingPunct="1">
      <a:defRPr kumimoji="1" sz="1800" kern="1200">
        <a:solidFill>
          <a:schemeClr val="tx1"/>
        </a:solidFill>
        <a:latin typeface="+mn-lt"/>
        <a:ea typeface="+mn-ea"/>
        <a:cs typeface="+mn-cs"/>
      </a:defRPr>
    </a:lvl5pPr>
    <a:lvl6pPr marL="2312611" algn="l" defTabSz="925044" rtl="0" eaLnBrk="1" latinLnBrk="0" hangingPunct="1">
      <a:defRPr kumimoji="1" sz="1800" kern="1200">
        <a:solidFill>
          <a:schemeClr val="tx1"/>
        </a:solidFill>
        <a:latin typeface="+mn-lt"/>
        <a:ea typeface="+mn-ea"/>
        <a:cs typeface="+mn-cs"/>
      </a:defRPr>
    </a:lvl6pPr>
    <a:lvl7pPr marL="2775131" algn="l" defTabSz="925044" rtl="0" eaLnBrk="1" latinLnBrk="0" hangingPunct="1">
      <a:defRPr kumimoji="1" sz="1800" kern="1200">
        <a:solidFill>
          <a:schemeClr val="tx1"/>
        </a:solidFill>
        <a:latin typeface="+mn-lt"/>
        <a:ea typeface="+mn-ea"/>
        <a:cs typeface="+mn-cs"/>
      </a:defRPr>
    </a:lvl7pPr>
    <a:lvl8pPr marL="3237653" algn="l" defTabSz="925044" rtl="0" eaLnBrk="1" latinLnBrk="0" hangingPunct="1">
      <a:defRPr kumimoji="1" sz="1800" kern="1200">
        <a:solidFill>
          <a:schemeClr val="tx1"/>
        </a:solidFill>
        <a:latin typeface="+mn-lt"/>
        <a:ea typeface="+mn-ea"/>
        <a:cs typeface="+mn-cs"/>
      </a:defRPr>
    </a:lvl8pPr>
    <a:lvl9pPr marL="3700175" algn="l" defTabSz="925044"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803" userDrawn="1">
          <p15:clr>
            <a:srgbClr val="A4A3A4"/>
          </p15:clr>
        </p15:guide>
        <p15:guide id="2" pos="4828" userDrawn="1">
          <p15:clr>
            <a:srgbClr val="A4A3A4"/>
          </p15:clr>
        </p15:guide>
        <p15:guide id="3" orient="horz" pos="3120">
          <p15:clr>
            <a:srgbClr val="A4A3A4"/>
          </p15:clr>
        </p15:guide>
        <p15:guide id="4" pos="215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5197"/>
    <a:srgbClr val="FFFFFF"/>
    <a:srgbClr val="000099"/>
    <a:srgbClr val="F0F4FA"/>
    <a:srgbClr val="E8EEF8"/>
    <a:srgbClr val="203864"/>
    <a:srgbClr val="EE0000"/>
    <a:srgbClr val="FFFFCC"/>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75" d="100"/>
          <a:sy n="75" d="100"/>
        </p:scale>
        <p:origin x="2712" y="176"/>
      </p:cViewPr>
      <p:guideLst>
        <p:guide orient="horz" pos="6803"/>
        <p:guide pos="4828"/>
        <p:guide orient="horz" pos="3120"/>
        <p:guide pos="215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3676226" cy="619364"/>
          </a:xfrm>
          <a:prstGeom prst="rect">
            <a:avLst/>
          </a:prstGeom>
        </p:spPr>
        <p:txBody>
          <a:bodyPr vert="horz" lIns="113849" tIns="56926" rIns="113849" bIns="56926" rtlCol="0"/>
          <a:lstStyle>
            <a:lvl1pPr algn="l">
              <a:defRPr sz="1500"/>
            </a:lvl1pPr>
          </a:lstStyle>
          <a:p>
            <a:endParaRPr kumimoji="1" lang="ja-JP" altLang="en-US"/>
          </a:p>
        </p:txBody>
      </p:sp>
      <p:sp>
        <p:nvSpPr>
          <p:cNvPr id="3" name="日付プレースホルダー 2"/>
          <p:cNvSpPr>
            <a:spLocks noGrp="1"/>
          </p:cNvSpPr>
          <p:nvPr>
            <p:ph type="dt" idx="1"/>
          </p:nvPr>
        </p:nvSpPr>
        <p:spPr>
          <a:xfrm>
            <a:off x="4805414" y="2"/>
            <a:ext cx="3676226" cy="619364"/>
          </a:xfrm>
          <a:prstGeom prst="rect">
            <a:avLst/>
          </a:prstGeom>
        </p:spPr>
        <p:txBody>
          <a:bodyPr vert="horz" lIns="113849" tIns="56926" rIns="113849" bIns="56926" rtlCol="0"/>
          <a:lstStyle>
            <a:lvl1pPr algn="r">
              <a:defRPr sz="1500"/>
            </a:lvl1pPr>
          </a:lstStyle>
          <a:p>
            <a:fld id="{70F99883-74AE-4A2C-81B7-5B86A08198C0}" type="datetimeFigureOut">
              <a:rPr kumimoji="1" lang="ja-JP" altLang="en-US" smtClean="0"/>
              <a:pPr/>
              <a:t>2020/3/26</a:t>
            </a:fld>
            <a:endParaRPr kumimoji="1" lang="ja-JP" altLang="en-US"/>
          </a:p>
        </p:txBody>
      </p:sp>
      <p:sp>
        <p:nvSpPr>
          <p:cNvPr id="4" name="スライド イメージ プレースホルダー 3"/>
          <p:cNvSpPr>
            <a:spLocks noGrp="1" noRot="1" noChangeAspect="1"/>
          </p:cNvSpPr>
          <p:nvPr>
            <p:ph type="sldImg" idx="2"/>
          </p:nvPr>
        </p:nvSpPr>
        <p:spPr>
          <a:xfrm>
            <a:off x="2798763" y="1541463"/>
            <a:ext cx="2886075" cy="4168775"/>
          </a:xfrm>
          <a:prstGeom prst="rect">
            <a:avLst/>
          </a:prstGeom>
          <a:noFill/>
          <a:ln w="12700">
            <a:solidFill>
              <a:prstClr val="black"/>
            </a:solidFill>
          </a:ln>
        </p:spPr>
        <p:txBody>
          <a:bodyPr vert="horz" lIns="113849" tIns="56926" rIns="113849" bIns="56926" rtlCol="0" anchor="ctr"/>
          <a:lstStyle/>
          <a:p>
            <a:endParaRPr lang="ja-JP" altLang="en-US"/>
          </a:p>
        </p:txBody>
      </p:sp>
      <p:sp>
        <p:nvSpPr>
          <p:cNvPr id="5" name="ノート プレースホルダー 4"/>
          <p:cNvSpPr>
            <a:spLocks noGrp="1"/>
          </p:cNvSpPr>
          <p:nvPr>
            <p:ph type="body" sz="quarter" idx="3"/>
          </p:nvPr>
        </p:nvSpPr>
        <p:spPr>
          <a:xfrm>
            <a:off x="848360" y="5940743"/>
            <a:ext cx="6786880" cy="4860607"/>
          </a:xfrm>
          <a:prstGeom prst="rect">
            <a:avLst/>
          </a:prstGeom>
        </p:spPr>
        <p:txBody>
          <a:bodyPr vert="horz" lIns="113849" tIns="56926" rIns="113849" bIns="569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11725041"/>
            <a:ext cx="3676226" cy="619363"/>
          </a:xfrm>
          <a:prstGeom prst="rect">
            <a:avLst/>
          </a:prstGeom>
        </p:spPr>
        <p:txBody>
          <a:bodyPr vert="horz" lIns="113849" tIns="56926" rIns="113849" bIns="56926" rtlCol="0" anchor="b"/>
          <a:lstStyle>
            <a:lvl1pPr algn="l">
              <a:defRPr sz="1500"/>
            </a:lvl1pPr>
          </a:lstStyle>
          <a:p>
            <a:endParaRPr kumimoji="1" lang="ja-JP" altLang="en-US"/>
          </a:p>
        </p:txBody>
      </p:sp>
      <p:sp>
        <p:nvSpPr>
          <p:cNvPr id="7" name="スライド番号プレースホルダー 6"/>
          <p:cNvSpPr>
            <a:spLocks noGrp="1"/>
          </p:cNvSpPr>
          <p:nvPr>
            <p:ph type="sldNum" sz="quarter" idx="5"/>
          </p:nvPr>
        </p:nvSpPr>
        <p:spPr>
          <a:xfrm>
            <a:off x="4805414" y="11725041"/>
            <a:ext cx="3676226" cy="619363"/>
          </a:xfrm>
          <a:prstGeom prst="rect">
            <a:avLst/>
          </a:prstGeom>
        </p:spPr>
        <p:txBody>
          <a:bodyPr vert="horz" lIns="113849" tIns="56926" rIns="113849" bIns="56926" rtlCol="0" anchor="b"/>
          <a:lstStyle>
            <a:lvl1pPr algn="r">
              <a:defRPr sz="1500"/>
            </a:lvl1pPr>
          </a:lstStyle>
          <a:p>
            <a:fld id="{ACD93CC5-A9B8-46A1-B8C3-70AA73E05DA2}" type="slidenum">
              <a:rPr kumimoji="1" lang="ja-JP" altLang="en-US" smtClean="0"/>
              <a:pPr/>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925044" rtl="0" eaLnBrk="1" latinLnBrk="0" hangingPunct="1">
      <a:defRPr kumimoji="1" sz="1300" kern="1200">
        <a:solidFill>
          <a:schemeClr val="tx1"/>
        </a:solidFill>
        <a:latin typeface="+mn-lt"/>
        <a:ea typeface="+mn-ea"/>
        <a:cs typeface="+mn-cs"/>
      </a:defRPr>
    </a:lvl1pPr>
    <a:lvl2pPr marL="462522" algn="l" defTabSz="925044" rtl="0" eaLnBrk="1" latinLnBrk="0" hangingPunct="1">
      <a:defRPr kumimoji="1" sz="1300" kern="1200">
        <a:solidFill>
          <a:schemeClr val="tx1"/>
        </a:solidFill>
        <a:latin typeface="+mn-lt"/>
        <a:ea typeface="+mn-ea"/>
        <a:cs typeface="+mn-cs"/>
      </a:defRPr>
    </a:lvl2pPr>
    <a:lvl3pPr marL="925044" algn="l" defTabSz="925044" rtl="0" eaLnBrk="1" latinLnBrk="0" hangingPunct="1">
      <a:defRPr kumimoji="1" sz="1300" kern="1200">
        <a:solidFill>
          <a:schemeClr val="tx1"/>
        </a:solidFill>
        <a:latin typeface="+mn-lt"/>
        <a:ea typeface="+mn-ea"/>
        <a:cs typeface="+mn-cs"/>
      </a:defRPr>
    </a:lvl3pPr>
    <a:lvl4pPr marL="1387565" algn="l" defTabSz="925044" rtl="0" eaLnBrk="1" latinLnBrk="0" hangingPunct="1">
      <a:defRPr kumimoji="1" sz="1300" kern="1200">
        <a:solidFill>
          <a:schemeClr val="tx1"/>
        </a:solidFill>
        <a:latin typeface="+mn-lt"/>
        <a:ea typeface="+mn-ea"/>
        <a:cs typeface="+mn-cs"/>
      </a:defRPr>
    </a:lvl4pPr>
    <a:lvl5pPr marL="1850088" algn="l" defTabSz="925044" rtl="0" eaLnBrk="1" latinLnBrk="0" hangingPunct="1">
      <a:defRPr kumimoji="1" sz="1300" kern="1200">
        <a:solidFill>
          <a:schemeClr val="tx1"/>
        </a:solidFill>
        <a:latin typeface="+mn-lt"/>
        <a:ea typeface="+mn-ea"/>
        <a:cs typeface="+mn-cs"/>
      </a:defRPr>
    </a:lvl5pPr>
    <a:lvl6pPr marL="2312611" algn="l" defTabSz="925044" rtl="0" eaLnBrk="1" latinLnBrk="0" hangingPunct="1">
      <a:defRPr kumimoji="1" sz="1300" kern="1200">
        <a:solidFill>
          <a:schemeClr val="tx1"/>
        </a:solidFill>
        <a:latin typeface="+mn-lt"/>
        <a:ea typeface="+mn-ea"/>
        <a:cs typeface="+mn-cs"/>
      </a:defRPr>
    </a:lvl6pPr>
    <a:lvl7pPr marL="2775131" algn="l" defTabSz="925044" rtl="0" eaLnBrk="1" latinLnBrk="0" hangingPunct="1">
      <a:defRPr kumimoji="1" sz="1300" kern="1200">
        <a:solidFill>
          <a:schemeClr val="tx1"/>
        </a:solidFill>
        <a:latin typeface="+mn-lt"/>
        <a:ea typeface="+mn-ea"/>
        <a:cs typeface="+mn-cs"/>
      </a:defRPr>
    </a:lvl7pPr>
    <a:lvl8pPr marL="3237653" algn="l" defTabSz="925044" rtl="0" eaLnBrk="1" latinLnBrk="0" hangingPunct="1">
      <a:defRPr kumimoji="1" sz="1300" kern="1200">
        <a:solidFill>
          <a:schemeClr val="tx1"/>
        </a:solidFill>
        <a:latin typeface="+mn-lt"/>
        <a:ea typeface="+mn-ea"/>
        <a:cs typeface="+mn-cs"/>
      </a:defRPr>
    </a:lvl8pPr>
    <a:lvl9pPr marL="3700175" algn="l" defTabSz="925044" rtl="0" eaLnBrk="1" latinLnBrk="0" hangingPunct="1">
      <a:defRPr kumimoji="1"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366658" y="2274237"/>
            <a:ext cx="4155422" cy="4837975"/>
          </a:xfrm>
        </p:spPr>
        <p:txBody>
          <a:bodyPr anchor="b"/>
          <a:lstStyle>
            <a:lvl1pPr algn="ctr">
              <a:defRPr sz="3200"/>
            </a:lvl1pPr>
          </a:lstStyle>
          <a:p>
            <a:r>
              <a:rPr lang="ja-JP" altLang="en-US"/>
              <a:t>マスター タイトルの書式設定</a:t>
            </a:r>
            <a:endParaRPr lang="en-US" dirty="0"/>
          </a:p>
        </p:txBody>
      </p:sp>
      <p:sp>
        <p:nvSpPr>
          <p:cNvPr id="3" name="Subtitle 2"/>
          <p:cNvSpPr>
            <a:spLocks noGrp="1"/>
          </p:cNvSpPr>
          <p:nvPr>
            <p:ph type="subTitle" idx="1"/>
          </p:nvPr>
        </p:nvSpPr>
        <p:spPr>
          <a:xfrm>
            <a:off x="611096" y="7298785"/>
            <a:ext cx="3666549" cy="3355058"/>
          </a:xfrm>
        </p:spPr>
        <p:txBody>
          <a:bodyPr/>
          <a:lstStyle>
            <a:lvl1pPr marL="0" indent="0" algn="ctr">
              <a:buNone/>
              <a:defRPr sz="1300"/>
            </a:lvl1pPr>
            <a:lvl2pPr marL="244772" indent="0" algn="ctr">
              <a:buNone/>
              <a:defRPr sz="1000"/>
            </a:lvl2pPr>
            <a:lvl3pPr marL="489542" indent="0" algn="ctr">
              <a:buNone/>
              <a:defRPr sz="1000"/>
            </a:lvl3pPr>
            <a:lvl4pPr marL="734314" indent="0" algn="ctr">
              <a:buNone/>
              <a:defRPr sz="900"/>
            </a:lvl4pPr>
            <a:lvl5pPr marL="979087" indent="0" algn="ctr">
              <a:buNone/>
              <a:defRPr sz="900"/>
            </a:lvl5pPr>
            <a:lvl6pPr marL="1223858" indent="0" algn="ctr">
              <a:buNone/>
              <a:defRPr sz="900"/>
            </a:lvl6pPr>
            <a:lvl7pPr marL="1468630" indent="0" algn="ctr">
              <a:buNone/>
              <a:defRPr sz="900"/>
            </a:lvl7pPr>
            <a:lvl8pPr marL="1713401" indent="0" algn="ctr">
              <a:buNone/>
              <a:defRPr sz="900"/>
            </a:lvl8pPr>
            <a:lvl9pPr marL="1958173" indent="0" algn="ctr">
              <a:buNone/>
              <a:defRPr sz="9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lvl1pPr>
          </a:lstStyle>
          <a:p>
            <a:pPr>
              <a:defRPr/>
            </a:pPr>
            <a:fld id="{476944D0-87A0-497F-8D82-0A602BB46AA7}" type="datetimeFigureOut">
              <a:rPr lang="en-US">
                <a:solidFill>
                  <a:prstClr val="black">
                    <a:tint val="75000"/>
                  </a:prstClr>
                </a:solidFill>
              </a:rPr>
              <a:pPr>
                <a:defRPr/>
              </a:pPr>
              <a:t>3/26/20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51C34310-321B-4699-8E59-705115CD810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74274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91220D0E-9BA4-499B-AB9C-2B5F681B1DA9}" type="datetimeFigureOut">
              <a:rPr lang="en-US">
                <a:solidFill>
                  <a:prstClr val="black">
                    <a:tint val="75000"/>
                  </a:prstClr>
                </a:solidFill>
              </a:rPr>
              <a:pPr>
                <a:defRPr/>
              </a:pPr>
              <a:t>3/26/20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DFF736D9-ED9D-41E8-9D26-EE539FE0E29B}"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7026131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498499" y="739852"/>
            <a:ext cx="1054133" cy="11776482"/>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336102" y="739852"/>
            <a:ext cx="3101290" cy="1177648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51B3399C-7826-42EC-B32A-877AEBE57488}" type="datetimeFigureOut">
              <a:rPr lang="en-US">
                <a:solidFill>
                  <a:prstClr val="black">
                    <a:tint val="75000"/>
                  </a:prstClr>
                </a:solidFill>
              </a:rPr>
              <a:pPr>
                <a:defRPr/>
              </a:pPr>
              <a:t>3/26/20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1DFB6A2-CCFB-4F6D-A8C5-05F008DB8FA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439423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838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50F95670-C0B8-4EE0-A296-99B0FD9A557C}" type="datetimeFigureOut">
              <a:rPr lang="en-US">
                <a:solidFill>
                  <a:prstClr val="black">
                    <a:tint val="75000"/>
                  </a:prstClr>
                </a:solidFill>
              </a:rPr>
              <a:pPr>
                <a:defRPr/>
              </a:pPr>
              <a:t>3/26/20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A89FC2D9-DDB6-48FC-9CAD-E9EB89C5315B}"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364129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333558" y="3464437"/>
            <a:ext cx="4216531" cy="5780479"/>
          </a:xfrm>
        </p:spPr>
        <p:txBody>
          <a:bodyPr anchor="b"/>
          <a:lstStyle>
            <a:lvl1pPr>
              <a:defRPr sz="3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333558" y="9299598"/>
            <a:ext cx="4216531" cy="3039816"/>
          </a:xfrm>
        </p:spPr>
        <p:txBody>
          <a:bodyPr/>
          <a:lstStyle>
            <a:lvl1pPr marL="0" indent="0">
              <a:buNone/>
              <a:defRPr sz="1300">
                <a:solidFill>
                  <a:schemeClr val="tx1"/>
                </a:solidFill>
              </a:defRPr>
            </a:lvl1pPr>
            <a:lvl2pPr marL="244772" indent="0">
              <a:buNone/>
              <a:defRPr sz="1000">
                <a:solidFill>
                  <a:schemeClr val="tx1">
                    <a:tint val="75000"/>
                  </a:schemeClr>
                </a:solidFill>
              </a:defRPr>
            </a:lvl2pPr>
            <a:lvl3pPr marL="489542" indent="0">
              <a:buNone/>
              <a:defRPr sz="1000">
                <a:solidFill>
                  <a:schemeClr val="tx1">
                    <a:tint val="75000"/>
                  </a:schemeClr>
                </a:solidFill>
              </a:defRPr>
            </a:lvl3pPr>
            <a:lvl4pPr marL="734314" indent="0">
              <a:buNone/>
              <a:defRPr sz="900">
                <a:solidFill>
                  <a:schemeClr val="tx1">
                    <a:tint val="75000"/>
                  </a:schemeClr>
                </a:solidFill>
              </a:defRPr>
            </a:lvl4pPr>
            <a:lvl5pPr marL="979087" indent="0">
              <a:buNone/>
              <a:defRPr sz="900">
                <a:solidFill>
                  <a:schemeClr val="tx1">
                    <a:tint val="75000"/>
                  </a:schemeClr>
                </a:solidFill>
              </a:defRPr>
            </a:lvl5pPr>
            <a:lvl6pPr marL="1223858" indent="0">
              <a:buNone/>
              <a:defRPr sz="900">
                <a:solidFill>
                  <a:schemeClr val="tx1">
                    <a:tint val="75000"/>
                  </a:schemeClr>
                </a:solidFill>
              </a:defRPr>
            </a:lvl6pPr>
            <a:lvl7pPr marL="1468630" indent="0">
              <a:buNone/>
              <a:defRPr sz="900">
                <a:solidFill>
                  <a:schemeClr val="tx1">
                    <a:tint val="75000"/>
                  </a:schemeClr>
                </a:solidFill>
              </a:defRPr>
            </a:lvl7pPr>
            <a:lvl8pPr marL="1713401" indent="0">
              <a:buNone/>
              <a:defRPr sz="900">
                <a:solidFill>
                  <a:schemeClr val="tx1">
                    <a:tint val="75000"/>
                  </a:schemeClr>
                </a:solidFill>
              </a:defRPr>
            </a:lvl8pPr>
            <a:lvl9pPr marL="1958173" indent="0">
              <a:buNone/>
              <a:defRPr sz="9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lvl1pPr>
          </a:lstStyle>
          <a:p>
            <a:pPr>
              <a:defRPr/>
            </a:pPr>
            <a:fld id="{22F480BF-FFFF-4D30-8183-64BA5E8C6D39}" type="datetimeFigureOut">
              <a:rPr lang="en-US">
                <a:solidFill>
                  <a:prstClr val="black">
                    <a:tint val="75000"/>
                  </a:prstClr>
                </a:solidFill>
              </a:rPr>
              <a:pPr>
                <a:defRPr/>
              </a:pPr>
              <a:t>3/26/20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5046183-1241-4C2B-A874-B25815DF29E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090048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336103" y="3699251"/>
            <a:ext cx="2077711" cy="88170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2474924" y="3699251"/>
            <a:ext cx="2077711" cy="881708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p:cNvSpPr>
            <a:spLocks noGrp="1"/>
          </p:cNvSpPr>
          <p:nvPr>
            <p:ph type="dt" sz="half" idx="10"/>
          </p:nvPr>
        </p:nvSpPr>
        <p:spPr/>
        <p:txBody>
          <a:bodyPr/>
          <a:lstStyle>
            <a:lvl1pPr>
              <a:defRPr/>
            </a:lvl1pPr>
          </a:lstStyle>
          <a:p>
            <a:pPr>
              <a:defRPr/>
            </a:pPr>
            <a:fld id="{EFC0247F-022E-45F6-9E1F-E61D9C49292C}" type="datetimeFigureOut">
              <a:rPr lang="en-US">
                <a:solidFill>
                  <a:prstClr val="black">
                    <a:tint val="75000"/>
                  </a:prstClr>
                </a:solidFill>
              </a:rPr>
              <a:pPr>
                <a:defRPr/>
              </a:pPr>
              <a:t>3/26/20</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B1E78A12-515F-46D2-A79F-6B40B8ADC33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537347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336741" y="739853"/>
            <a:ext cx="4216531" cy="268597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336738" y="3406527"/>
            <a:ext cx="2068163" cy="1669486"/>
          </a:xfrm>
        </p:spPr>
        <p:txBody>
          <a:bodyPr anchor="b"/>
          <a:lstStyle>
            <a:lvl1pPr marL="0" indent="0">
              <a:buNone/>
              <a:defRPr sz="1300" b="1"/>
            </a:lvl1pPr>
            <a:lvl2pPr marL="244772" indent="0">
              <a:buNone/>
              <a:defRPr sz="1000" b="1"/>
            </a:lvl2pPr>
            <a:lvl3pPr marL="489542" indent="0">
              <a:buNone/>
              <a:defRPr sz="1000" b="1"/>
            </a:lvl3pPr>
            <a:lvl4pPr marL="734314" indent="0">
              <a:buNone/>
              <a:defRPr sz="900" b="1"/>
            </a:lvl4pPr>
            <a:lvl5pPr marL="979087" indent="0">
              <a:buNone/>
              <a:defRPr sz="900" b="1"/>
            </a:lvl5pPr>
            <a:lvl6pPr marL="1223858" indent="0">
              <a:buNone/>
              <a:defRPr sz="900" b="1"/>
            </a:lvl6pPr>
            <a:lvl7pPr marL="1468630" indent="0">
              <a:buNone/>
              <a:defRPr sz="900" b="1"/>
            </a:lvl7pPr>
            <a:lvl8pPr marL="1713401" indent="0">
              <a:buNone/>
              <a:defRPr sz="900" b="1"/>
            </a:lvl8pPr>
            <a:lvl9pPr marL="1958173" indent="0">
              <a:buNone/>
              <a:defRPr sz="900" b="1"/>
            </a:lvl9pPr>
          </a:lstStyle>
          <a:p>
            <a:pPr lvl="0"/>
            <a:r>
              <a:rPr lang="ja-JP" altLang="en-US"/>
              <a:t>マスター テキストの書式設定</a:t>
            </a:r>
          </a:p>
        </p:txBody>
      </p:sp>
      <p:sp>
        <p:nvSpPr>
          <p:cNvPr id="4" name="Content Placeholder 3"/>
          <p:cNvSpPr>
            <a:spLocks noGrp="1"/>
          </p:cNvSpPr>
          <p:nvPr>
            <p:ph sz="half" idx="2"/>
          </p:nvPr>
        </p:nvSpPr>
        <p:spPr>
          <a:xfrm>
            <a:off x="336738" y="5076015"/>
            <a:ext cx="2068163" cy="74660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2474922" y="3406527"/>
            <a:ext cx="2078348" cy="1669486"/>
          </a:xfrm>
        </p:spPr>
        <p:txBody>
          <a:bodyPr anchor="b"/>
          <a:lstStyle>
            <a:lvl1pPr marL="0" indent="0">
              <a:buNone/>
              <a:defRPr sz="1300" b="1"/>
            </a:lvl1pPr>
            <a:lvl2pPr marL="244772" indent="0">
              <a:buNone/>
              <a:defRPr sz="1000" b="1"/>
            </a:lvl2pPr>
            <a:lvl3pPr marL="489542" indent="0">
              <a:buNone/>
              <a:defRPr sz="1000" b="1"/>
            </a:lvl3pPr>
            <a:lvl4pPr marL="734314" indent="0">
              <a:buNone/>
              <a:defRPr sz="900" b="1"/>
            </a:lvl4pPr>
            <a:lvl5pPr marL="979087" indent="0">
              <a:buNone/>
              <a:defRPr sz="900" b="1"/>
            </a:lvl5pPr>
            <a:lvl6pPr marL="1223858" indent="0">
              <a:buNone/>
              <a:defRPr sz="900" b="1"/>
            </a:lvl6pPr>
            <a:lvl7pPr marL="1468630" indent="0">
              <a:buNone/>
              <a:defRPr sz="900" b="1"/>
            </a:lvl7pPr>
            <a:lvl8pPr marL="1713401" indent="0">
              <a:buNone/>
              <a:defRPr sz="900" b="1"/>
            </a:lvl8pPr>
            <a:lvl9pPr marL="1958173" indent="0">
              <a:buNone/>
              <a:defRPr sz="900" b="1"/>
            </a:lvl9pPr>
          </a:lstStyle>
          <a:p>
            <a:pPr lvl="0"/>
            <a:r>
              <a:rPr lang="ja-JP" altLang="en-US"/>
              <a:t>マスター テキストの書式設定</a:t>
            </a:r>
          </a:p>
        </p:txBody>
      </p:sp>
      <p:sp>
        <p:nvSpPr>
          <p:cNvPr id="6" name="Content Placeholder 5"/>
          <p:cNvSpPr>
            <a:spLocks noGrp="1"/>
          </p:cNvSpPr>
          <p:nvPr>
            <p:ph sz="quarter" idx="4"/>
          </p:nvPr>
        </p:nvSpPr>
        <p:spPr>
          <a:xfrm>
            <a:off x="2474922" y="5076015"/>
            <a:ext cx="2078348" cy="74660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p:txBody>
          <a:bodyPr/>
          <a:lstStyle>
            <a:lvl1pPr>
              <a:defRPr/>
            </a:lvl1pPr>
          </a:lstStyle>
          <a:p>
            <a:pPr>
              <a:defRPr/>
            </a:pPr>
            <a:fld id="{339B3DBE-A92F-4BA2-AFDF-1F0349A32CC3}" type="datetimeFigureOut">
              <a:rPr lang="en-US">
                <a:solidFill>
                  <a:prstClr val="black">
                    <a:tint val="75000"/>
                  </a:prstClr>
                </a:solidFill>
              </a:rPr>
              <a:pPr>
                <a:defRPr/>
              </a:pPr>
              <a:t>3/26/20</a:t>
            </a:fld>
            <a:endParaRPr lang="en-US" dirty="0">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5921D1C0-7220-4899-A02E-5EDF3C7EE03C}"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74608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3"/>
          <p:cNvSpPr>
            <a:spLocks noGrp="1"/>
          </p:cNvSpPr>
          <p:nvPr>
            <p:ph type="dt" sz="half" idx="10"/>
          </p:nvPr>
        </p:nvSpPr>
        <p:spPr/>
        <p:txBody>
          <a:bodyPr/>
          <a:lstStyle>
            <a:lvl1pPr>
              <a:defRPr/>
            </a:lvl1pPr>
          </a:lstStyle>
          <a:p>
            <a:pPr>
              <a:defRPr/>
            </a:pPr>
            <a:fld id="{840A79D4-13AC-4331-BBE0-27DB72F8B045}" type="datetimeFigureOut">
              <a:rPr lang="en-US">
                <a:solidFill>
                  <a:prstClr val="black">
                    <a:tint val="75000"/>
                  </a:prstClr>
                </a:solidFill>
              </a:rPr>
              <a:pPr>
                <a:defRPr/>
              </a:pPr>
              <a:t>3/26/20</a:t>
            </a:fld>
            <a:endParaRPr lang="en-US" dirty="0">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5A89283E-BFB3-4B6F-90D4-5A4EE82EABE3}"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3654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1DE6F91-7055-4A53-BCDD-CE5C1D77213E}" type="datetimeFigureOut">
              <a:rPr lang="en-US">
                <a:solidFill>
                  <a:prstClr val="black">
                    <a:tint val="75000"/>
                  </a:prstClr>
                </a:solidFill>
              </a:rPr>
              <a:pPr>
                <a:defRPr/>
              </a:pPr>
              <a:t>3/26/20</a:t>
            </a:fld>
            <a:endParaRPr lang="en-US" dirty="0">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8D104DA0-8EEE-4502-AF13-1D7BE3483ED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97860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336739" y="926424"/>
            <a:ext cx="1576743" cy="3242472"/>
          </a:xfrm>
        </p:spPr>
        <p:txBody>
          <a:bodyPr anchor="b"/>
          <a:lstStyle>
            <a:lvl1pPr>
              <a:defRPr sz="1700"/>
            </a:lvl1pPr>
          </a:lstStyle>
          <a:p>
            <a:r>
              <a:rPr lang="ja-JP" altLang="en-US"/>
              <a:t>マスター タイトルの書式設定</a:t>
            </a:r>
            <a:endParaRPr lang="en-US" dirty="0"/>
          </a:p>
        </p:txBody>
      </p:sp>
      <p:sp>
        <p:nvSpPr>
          <p:cNvPr id="3" name="Content Placeholder 2"/>
          <p:cNvSpPr>
            <a:spLocks noGrp="1"/>
          </p:cNvSpPr>
          <p:nvPr>
            <p:ph idx="1"/>
          </p:nvPr>
        </p:nvSpPr>
        <p:spPr>
          <a:xfrm>
            <a:off x="2078350" y="2000815"/>
            <a:ext cx="2474921" cy="9875388"/>
          </a:xfrm>
        </p:spPr>
        <p:txBody>
          <a:bodyPr/>
          <a:lstStyle>
            <a:lvl1pPr>
              <a:defRPr sz="1700"/>
            </a:lvl1pPr>
            <a:lvl2pPr>
              <a:defRPr sz="1400"/>
            </a:lvl2pPr>
            <a:lvl3pPr>
              <a:defRPr sz="1300"/>
            </a:lvl3pPr>
            <a:lvl4pPr>
              <a:defRPr sz="1000"/>
            </a:lvl4pPr>
            <a:lvl5pPr>
              <a:defRPr sz="1000"/>
            </a:lvl5pPr>
            <a:lvl6pPr>
              <a:defRPr sz="1000"/>
            </a:lvl6pPr>
            <a:lvl7pPr>
              <a:defRPr sz="1000"/>
            </a:lvl7pPr>
            <a:lvl8pPr>
              <a:defRPr sz="1000"/>
            </a:lvl8pPr>
            <a:lvl9pPr>
              <a:defRPr sz="1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336739" y="4168896"/>
            <a:ext cx="1576743" cy="7723390"/>
          </a:xfrm>
        </p:spPr>
        <p:txBody>
          <a:bodyPr/>
          <a:lstStyle>
            <a:lvl1pPr marL="0" indent="0">
              <a:buNone/>
              <a:defRPr sz="900"/>
            </a:lvl1pPr>
            <a:lvl2pPr marL="244772" indent="0">
              <a:buNone/>
              <a:defRPr sz="700"/>
            </a:lvl2pPr>
            <a:lvl3pPr marL="489542" indent="0">
              <a:buNone/>
              <a:defRPr sz="600"/>
            </a:lvl3pPr>
            <a:lvl4pPr marL="734314" indent="0">
              <a:buNone/>
              <a:defRPr sz="600"/>
            </a:lvl4pPr>
            <a:lvl5pPr marL="979087" indent="0">
              <a:buNone/>
              <a:defRPr sz="600"/>
            </a:lvl5pPr>
            <a:lvl6pPr marL="1223858" indent="0">
              <a:buNone/>
              <a:defRPr sz="600"/>
            </a:lvl6pPr>
            <a:lvl7pPr marL="1468630" indent="0">
              <a:buNone/>
              <a:defRPr sz="600"/>
            </a:lvl7pPr>
            <a:lvl8pPr marL="1713401" indent="0">
              <a:buNone/>
              <a:defRPr sz="600"/>
            </a:lvl8pPr>
            <a:lvl9pPr marL="1958173" indent="0">
              <a:buNone/>
              <a:defRPr sz="600"/>
            </a:lvl9pPr>
          </a:lstStyle>
          <a:p>
            <a:pPr lvl="0"/>
            <a:r>
              <a:rPr lang="ja-JP" altLang="en-US"/>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F29E5C0C-0476-490C-9B11-897FB43C8583}" type="datetimeFigureOut">
              <a:rPr lang="en-US">
                <a:solidFill>
                  <a:prstClr val="black">
                    <a:tint val="75000"/>
                  </a:prstClr>
                </a:solidFill>
              </a:rPr>
              <a:pPr>
                <a:defRPr/>
              </a:pPr>
              <a:t>3/26/20</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7223CDC6-F257-4EAC-9FB4-1BADA926343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80259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336739" y="926424"/>
            <a:ext cx="1576743" cy="3242472"/>
          </a:xfrm>
        </p:spPr>
        <p:txBody>
          <a:bodyPr anchor="b"/>
          <a:lstStyle>
            <a:lvl1pPr>
              <a:defRPr sz="17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078350" y="2000815"/>
            <a:ext cx="2474921" cy="9875388"/>
          </a:xfrm>
        </p:spPr>
        <p:txBody>
          <a:bodyPr anchor="t"/>
          <a:lstStyle>
            <a:lvl1pPr marL="0" indent="0">
              <a:buNone/>
              <a:defRPr sz="1700"/>
            </a:lvl1pPr>
            <a:lvl2pPr marL="244772" indent="0">
              <a:buNone/>
              <a:defRPr sz="1400"/>
            </a:lvl2pPr>
            <a:lvl3pPr marL="489542" indent="0">
              <a:buNone/>
              <a:defRPr sz="1300"/>
            </a:lvl3pPr>
            <a:lvl4pPr marL="734314" indent="0">
              <a:buNone/>
              <a:defRPr sz="1000"/>
            </a:lvl4pPr>
            <a:lvl5pPr marL="979087" indent="0">
              <a:buNone/>
              <a:defRPr sz="1000"/>
            </a:lvl5pPr>
            <a:lvl6pPr marL="1223858" indent="0">
              <a:buNone/>
              <a:defRPr sz="1000"/>
            </a:lvl6pPr>
            <a:lvl7pPr marL="1468630" indent="0">
              <a:buNone/>
              <a:defRPr sz="1000"/>
            </a:lvl7pPr>
            <a:lvl8pPr marL="1713401" indent="0">
              <a:buNone/>
              <a:defRPr sz="1000"/>
            </a:lvl8pPr>
            <a:lvl9pPr marL="1958173" indent="0">
              <a:buNone/>
              <a:defRPr sz="1000"/>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336739" y="4168896"/>
            <a:ext cx="1576743" cy="7723390"/>
          </a:xfrm>
        </p:spPr>
        <p:txBody>
          <a:bodyPr/>
          <a:lstStyle>
            <a:lvl1pPr marL="0" indent="0">
              <a:buNone/>
              <a:defRPr sz="900"/>
            </a:lvl1pPr>
            <a:lvl2pPr marL="244772" indent="0">
              <a:buNone/>
              <a:defRPr sz="700"/>
            </a:lvl2pPr>
            <a:lvl3pPr marL="489542" indent="0">
              <a:buNone/>
              <a:defRPr sz="600"/>
            </a:lvl3pPr>
            <a:lvl4pPr marL="734314" indent="0">
              <a:buNone/>
              <a:defRPr sz="600"/>
            </a:lvl4pPr>
            <a:lvl5pPr marL="979087" indent="0">
              <a:buNone/>
              <a:defRPr sz="600"/>
            </a:lvl5pPr>
            <a:lvl6pPr marL="1223858" indent="0">
              <a:buNone/>
              <a:defRPr sz="600"/>
            </a:lvl6pPr>
            <a:lvl7pPr marL="1468630" indent="0">
              <a:buNone/>
              <a:defRPr sz="600"/>
            </a:lvl7pPr>
            <a:lvl8pPr marL="1713401" indent="0">
              <a:buNone/>
              <a:defRPr sz="600"/>
            </a:lvl8pPr>
            <a:lvl9pPr marL="1958173" indent="0">
              <a:buNone/>
              <a:defRPr sz="600"/>
            </a:lvl9pPr>
          </a:lstStyle>
          <a:p>
            <a:pPr lvl="0"/>
            <a:r>
              <a:rPr lang="ja-JP" altLang="en-US"/>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999BDD56-D014-4EEA-A6EC-0DEDBBB9DCF6}" type="datetimeFigureOut">
              <a:rPr lang="en-US">
                <a:solidFill>
                  <a:prstClr val="black">
                    <a:tint val="75000"/>
                  </a:prstClr>
                </a:solidFill>
              </a:rPr>
              <a:pPr>
                <a:defRPr/>
              </a:pPr>
              <a:t>3/26/20</a:t>
            </a:fld>
            <a:endParaRPr lang="en-US" dirty="0">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126BE95B-ED84-4348-A7AC-B198E95CDAA9}"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805307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2107" y="527863"/>
            <a:ext cx="5913789" cy="1915267"/>
          </a:xfrm>
          <a:prstGeom prst="rect">
            <a:avLst/>
          </a:prstGeom>
        </p:spPr>
        <p:txBody>
          <a:bodyPr vert="horz" lIns="58283" tIns="29142" rIns="58283" bIns="29142"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107" y="2637286"/>
            <a:ext cx="5913789" cy="6285800"/>
          </a:xfrm>
          <a:prstGeom prst="rect">
            <a:avLst/>
          </a:prstGeom>
        </p:spPr>
        <p:txBody>
          <a:bodyPr vert="horz" lIns="58283" tIns="29142" rIns="58283" bIns="29142"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2108" y="9179940"/>
            <a:ext cx="1543075" cy="527861"/>
          </a:xfrm>
          <a:prstGeom prst="rect">
            <a:avLst/>
          </a:prstGeom>
        </p:spPr>
        <p:txBody>
          <a:bodyPr vert="horz" lIns="58283" tIns="29142" rIns="58283" bIns="29142" rtlCol="0" anchor="ctr"/>
          <a:lstStyle>
            <a:lvl1pPr algn="l" defTabSz="641594" fontAlgn="auto">
              <a:spcBef>
                <a:spcPts val="0"/>
              </a:spcBef>
              <a:spcAft>
                <a:spcPts val="0"/>
              </a:spcAft>
              <a:defRPr sz="600" smtClean="0">
                <a:solidFill>
                  <a:schemeClr val="tx1">
                    <a:tint val="75000"/>
                  </a:schemeClr>
                </a:solidFill>
                <a:latin typeface="+mn-lt"/>
                <a:ea typeface="+mn-ea"/>
              </a:defRPr>
            </a:lvl1pPr>
          </a:lstStyle>
          <a:p>
            <a:pPr>
              <a:defRPr/>
            </a:pPr>
            <a:fld id="{D72D030D-BC4F-4300-9C1D-DEF9FB5A657B}" type="datetimeFigureOut">
              <a:rPr lang="en-US">
                <a:solidFill>
                  <a:prstClr val="black">
                    <a:tint val="75000"/>
                  </a:prstClr>
                </a:solidFill>
              </a:rPr>
              <a:pPr>
                <a:defRPr/>
              </a:pPr>
              <a:t>3/26/20</a:t>
            </a:fld>
            <a:endParaRPr lang="en-US" dirty="0">
              <a:solidFill>
                <a:prstClr val="black">
                  <a:tint val="75000"/>
                </a:prstClr>
              </a:solidFill>
            </a:endParaRPr>
          </a:p>
        </p:txBody>
      </p:sp>
      <p:sp>
        <p:nvSpPr>
          <p:cNvPr id="5" name="Footer Placeholder 4"/>
          <p:cNvSpPr>
            <a:spLocks noGrp="1"/>
          </p:cNvSpPr>
          <p:nvPr>
            <p:ph type="ftr" sz="quarter" idx="3"/>
          </p:nvPr>
        </p:nvSpPr>
        <p:spPr>
          <a:xfrm>
            <a:off x="2270697" y="9179940"/>
            <a:ext cx="2316609" cy="527861"/>
          </a:xfrm>
          <a:prstGeom prst="rect">
            <a:avLst/>
          </a:prstGeom>
        </p:spPr>
        <p:txBody>
          <a:bodyPr vert="horz" lIns="58283" tIns="29142" rIns="58283" bIns="29142" rtlCol="0" anchor="ctr"/>
          <a:lstStyle>
            <a:lvl1pPr algn="ctr" defTabSz="641594" fontAlgn="auto">
              <a:spcBef>
                <a:spcPts val="0"/>
              </a:spcBef>
              <a:spcAft>
                <a:spcPts val="0"/>
              </a:spcAft>
              <a:defRPr sz="600" dirty="0">
                <a:solidFill>
                  <a:schemeClr val="tx1">
                    <a:tint val="75000"/>
                  </a:schemeClr>
                </a:solidFill>
                <a:latin typeface="+mn-lt"/>
                <a:ea typeface="+mn-ea"/>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4842823" y="9179940"/>
            <a:ext cx="1543075" cy="527861"/>
          </a:xfrm>
          <a:prstGeom prst="rect">
            <a:avLst/>
          </a:prstGeom>
        </p:spPr>
        <p:txBody>
          <a:bodyPr vert="horz" lIns="58283" tIns="29142" rIns="58283" bIns="29142" rtlCol="0" anchor="ctr"/>
          <a:lstStyle>
            <a:lvl1pPr algn="r" defTabSz="641594" fontAlgn="auto">
              <a:spcBef>
                <a:spcPts val="0"/>
              </a:spcBef>
              <a:spcAft>
                <a:spcPts val="0"/>
              </a:spcAft>
              <a:defRPr sz="600" smtClean="0">
                <a:solidFill>
                  <a:schemeClr val="tx1">
                    <a:tint val="75000"/>
                  </a:schemeClr>
                </a:solidFill>
                <a:latin typeface="+mn-lt"/>
                <a:ea typeface="+mn-ea"/>
              </a:defRPr>
            </a:lvl1pPr>
          </a:lstStyle>
          <a:p>
            <a:pPr>
              <a:defRPr/>
            </a:pPr>
            <a:fld id="{0D2EABC4-B37D-4B48-A645-B436E776B155}"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965440200"/>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488771" rtl="0" fontAlgn="base">
        <a:lnSpc>
          <a:spcPct val="90000"/>
        </a:lnSpc>
        <a:spcBef>
          <a:spcPct val="0"/>
        </a:spcBef>
        <a:spcAft>
          <a:spcPct val="0"/>
        </a:spcAft>
        <a:defRPr kumimoji="1" sz="2300" kern="1200">
          <a:solidFill>
            <a:schemeClr val="tx1"/>
          </a:solidFill>
          <a:latin typeface="+mj-lt"/>
          <a:ea typeface="+mj-ea"/>
          <a:cs typeface="+mj-cs"/>
        </a:defRPr>
      </a:lvl1pPr>
      <a:lvl2pPr algn="l" defTabSz="488771" rtl="0" fontAlgn="base">
        <a:lnSpc>
          <a:spcPct val="90000"/>
        </a:lnSpc>
        <a:spcBef>
          <a:spcPct val="0"/>
        </a:spcBef>
        <a:spcAft>
          <a:spcPct val="0"/>
        </a:spcAft>
        <a:defRPr kumimoji="1" sz="2300">
          <a:solidFill>
            <a:schemeClr val="tx1"/>
          </a:solidFill>
          <a:latin typeface="Calibri Light"/>
          <a:ea typeface="ＭＳ Ｐゴシック" pitchFamily="50" charset="-128"/>
        </a:defRPr>
      </a:lvl2pPr>
      <a:lvl3pPr algn="l" defTabSz="488771" rtl="0" fontAlgn="base">
        <a:lnSpc>
          <a:spcPct val="90000"/>
        </a:lnSpc>
        <a:spcBef>
          <a:spcPct val="0"/>
        </a:spcBef>
        <a:spcAft>
          <a:spcPct val="0"/>
        </a:spcAft>
        <a:defRPr kumimoji="1" sz="2300">
          <a:solidFill>
            <a:schemeClr val="tx1"/>
          </a:solidFill>
          <a:latin typeface="Calibri Light"/>
          <a:ea typeface="ＭＳ Ｐゴシック" pitchFamily="50" charset="-128"/>
        </a:defRPr>
      </a:lvl3pPr>
      <a:lvl4pPr algn="l" defTabSz="488771" rtl="0" fontAlgn="base">
        <a:lnSpc>
          <a:spcPct val="90000"/>
        </a:lnSpc>
        <a:spcBef>
          <a:spcPct val="0"/>
        </a:spcBef>
        <a:spcAft>
          <a:spcPct val="0"/>
        </a:spcAft>
        <a:defRPr kumimoji="1" sz="2300">
          <a:solidFill>
            <a:schemeClr val="tx1"/>
          </a:solidFill>
          <a:latin typeface="Calibri Light"/>
          <a:ea typeface="ＭＳ Ｐゴシック" pitchFamily="50" charset="-128"/>
        </a:defRPr>
      </a:lvl4pPr>
      <a:lvl5pPr algn="l" defTabSz="488771" rtl="0" fontAlgn="base">
        <a:lnSpc>
          <a:spcPct val="90000"/>
        </a:lnSpc>
        <a:spcBef>
          <a:spcPct val="0"/>
        </a:spcBef>
        <a:spcAft>
          <a:spcPct val="0"/>
        </a:spcAft>
        <a:defRPr kumimoji="1" sz="2300">
          <a:solidFill>
            <a:schemeClr val="tx1"/>
          </a:solidFill>
          <a:latin typeface="Calibri Light"/>
          <a:ea typeface="ＭＳ Ｐゴシック" pitchFamily="50" charset="-128"/>
        </a:defRPr>
      </a:lvl5pPr>
      <a:lvl6pPr marL="287865" algn="l" defTabSz="488771" rtl="0" fontAlgn="base">
        <a:lnSpc>
          <a:spcPct val="90000"/>
        </a:lnSpc>
        <a:spcBef>
          <a:spcPct val="0"/>
        </a:spcBef>
        <a:spcAft>
          <a:spcPct val="0"/>
        </a:spcAft>
        <a:defRPr kumimoji="1" sz="2300">
          <a:solidFill>
            <a:schemeClr val="tx1"/>
          </a:solidFill>
          <a:latin typeface="Calibri Light"/>
          <a:ea typeface="ＭＳ Ｐゴシック" pitchFamily="50" charset="-128"/>
        </a:defRPr>
      </a:lvl6pPr>
      <a:lvl7pPr marL="575730" algn="l" defTabSz="488771" rtl="0" fontAlgn="base">
        <a:lnSpc>
          <a:spcPct val="90000"/>
        </a:lnSpc>
        <a:spcBef>
          <a:spcPct val="0"/>
        </a:spcBef>
        <a:spcAft>
          <a:spcPct val="0"/>
        </a:spcAft>
        <a:defRPr kumimoji="1" sz="2300">
          <a:solidFill>
            <a:schemeClr val="tx1"/>
          </a:solidFill>
          <a:latin typeface="Calibri Light"/>
          <a:ea typeface="ＭＳ Ｐゴシック" pitchFamily="50" charset="-128"/>
        </a:defRPr>
      </a:lvl7pPr>
      <a:lvl8pPr marL="863596" algn="l" defTabSz="488771" rtl="0" fontAlgn="base">
        <a:lnSpc>
          <a:spcPct val="90000"/>
        </a:lnSpc>
        <a:spcBef>
          <a:spcPct val="0"/>
        </a:spcBef>
        <a:spcAft>
          <a:spcPct val="0"/>
        </a:spcAft>
        <a:defRPr kumimoji="1" sz="2300">
          <a:solidFill>
            <a:schemeClr val="tx1"/>
          </a:solidFill>
          <a:latin typeface="Calibri Light"/>
          <a:ea typeface="ＭＳ Ｐゴシック" pitchFamily="50" charset="-128"/>
        </a:defRPr>
      </a:lvl8pPr>
      <a:lvl9pPr marL="1151460" algn="l" defTabSz="488771" rtl="0" fontAlgn="base">
        <a:lnSpc>
          <a:spcPct val="90000"/>
        </a:lnSpc>
        <a:spcBef>
          <a:spcPct val="0"/>
        </a:spcBef>
        <a:spcAft>
          <a:spcPct val="0"/>
        </a:spcAft>
        <a:defRPr kumimoji="1" sz="2300">
          <a:solidFill>
            <a:schemeClr val="tx1"/>
          </a:solidFill>
          <a:latin typeface="Calibri Light"/>
          <a:ea typeface="ＭＳ Ｐゴシック" pitchFamily="50" charset="-128"/>
        </a:defRPr>
      </a:lvl9pPr>
    </p:titleStyle>
    <p:bodyStyle>
      <a:lvl1pPr marL="121942" indent="-121942" algn="l" defTabSz="488771" rtl="0" fontAlgn="base">
        <a:lnSpc>
          <a:spcPct val="90000"/>
        </a:lnSpc>
        <a:spcBef>
          <a:spcPts val="535"/>
        </a:spcBef>
        <a:spcAft>
          <a:spcPct val="0"/>
        </a:spcAft>
        <a:buFont typeface="Arial" pitchFamily="34" charset="0"/>
        <a:buChar char="•"/>
        <a:defRPr kumimoji="1" sz="1400" kern="1200">
          <a:solidFill>
            <a:schemeClr val="tx1"/>
          </a:solidFill>
          <a:latin typeface="+mn-lt"/>
          <a:ea typeface="+mn-ea"/>
          <a:cs typeface="+mn-cs"/>
        </a:defRPr>
      </a:lvl1pPr>
      <a:lvl2pPr marL="366828" indent="-121942" algn="l" defTabSz="488771" rtl="0" fontAlgn="base">
        <a:lnSpc>
          <a:spcPct val="90000"/>
        </a:lnSpc>
        <a:spcBef>
          <a:spcPts val="267"/>
        </a:spcBef>
        <a:spcAft>
          <a:spcPct val="0"/>
        </a:spcAft>
        <a:buFont typeface="Arial" pitchFamily="34" charset="0"/>
        <a:buChar char="•"/>
        <a:defRPr kumimoji="1" sz="1300" kern="1200">
          <a:solidFill>
            <a:schemeClr val="tx1"/>
          </a:solidFill>
          <a:latin typeface="+mn-lt"/>
          <a:ea typeface="+mn-ea"/>
          <a:cs typeface="+mn-cs"/>
        </a:defRPr>
      </a:lvl2pPr>
      <a:lvl3pPr marL="611713" indent="-121942" algn="l" defTabSz="488771" rtl="0" fontAlgn="base">
        <a:lnSpc>
          <a:spcPct val="90000"/>
        </a:lnSpc>
        <a:spcBef>
          <a:spcPts val="267"/>
        </a:spcBef>
        <a:spcAft>
          <a:spcPct val="0"/>
        </a:spcAft>
        <a:buFont typeface="Arial" pitchFamily="34" charset="0"/>
        <a:buChar char="•"/>
        <a:defRPr kumimoji="1" sz="1000" kern="1200">
          <a:solidFill>
            <a:schemeClr val="tx1"/>
          </a:solidFill>
          <a:latin typeface="+mn-lt"/>
          <a:ea typeface="+mn-ea"/>
          <a:cs typeface="+mn-cs"/>
        </a:defRPr>
      </a:lvl3pPr>
      <a:lvl4pPr marL="856598" indent="-121942" algn="l" defTabSz="488771" rtl="0" fontAlgn="base">
        <a:lnSpc>
          <a:spcPct val="90000"/>
        </a:lnSpc>
        <a:spcBef>
          <a:spcPts val="267"/>
        </a:spcBef>
        <a:spcAft>
          <a:spcPct val="0"/>
        </a:spcAft>
        <a:buFont typeface="Arial" pitchFamily="34" charset="0"/>
        <a:buChar char="•"/>
        <a:defRPr kumimoji="1" sz="1000" kern="1200">
          <a:solidFill>
            <a:schemeClr val="tx1"/>
          </a:solidFill>
          <a:latin typeface="+mn-lt"/>
          <a:ea typeface="+mn-ea"/>
          <a:cs typeface="+mn-cs"/>
        </a:defRPr>
      </a:lvl4pPr>
      <a:lvl5pPr marL="1100485" indent="-121942" algn="l" defTabSz="488771" rtl="0" fontAlgn="base">
        <a:lnSpc>
          <a:spcPct val="90000"/>
        </a:lnSpc>
        <a:spcBef>
          <a:spcPts val="267"/>
        </a:spcBef>
        <a:spcAft>
          <a:spcPct val="0"/>
        </a:spcAft>
        <a:buFont typeface="Arial" pitchFamily="34" charset="0"/>
        <a:buChar char="•"/>
        <a:defRPr kumimoji="1" sz="1000" kern="1200">
          <a:solidFill>
            <a:schemeClr val="tx1"/>
          </a:solidFill>
          <a:latin typeface="+mn-lt"/>
          <a:ea typeface="+mn-ea"/>
          <a:cs typeface="+mn-cs"/>
        </a:defRPr>
      </a:lvl5pPr>
      <a:lvl6pPr marL="1346244" indent="-122386" algn="l" defTabSz="489542" rtl="0" eaLnBrk="1" latinLnBrk="0" hangingPunct="1">
        <a:lnSpc>
          <a:spcPct val="90000"/>
        </a:lnSpc>
        <a:spcBef>
          <a:spcPts val="267"/>
        </a:spcBef>
        <a:buFont typeface="Arial" panose="020B0604020202020204" pitchFamily="34" charset="0"/>
        <a:buChar char="•"/>
        <a:defRPr kumimoji="1" sz="1000" kern="1200">
          <a:solidFill>
            <a:schemeClr val="tx1"/>
          </a:solidFill>
          <a:latin typeface="+mn-lt"/>
          <a:ea typeface="+mn-ea"/>
          <a:cs typeface="+mn-cs"/>
        </a:defRPr>
      </a:lvl6pPr>
      <a:lvl7pPr marL="1591017" indent="-122386" algn="l" defTabSz="489542" rtl="0" eaLnBrk="1" latinLnBrk="0" hangingPunct="1">
        <a:lnSpc>
          <a:spcPct val="90000"/>
        </a:lnSpc>
        <a:spcBef>
          <a:spcPts val="267"/>
        </a:spcBef>
        <a:buFont typeface="Arial" panose="020B0604020202020204" pitchFamily="34" charset="0"/>
        <a:buChar char="•"/>
        <a:defRPr kumimoji="1" sz="1000" kern="1200">
          <a:solidFill>
            <a:schemeClr val="tx1"/>
          </a:solidFill>
          <a:latin typeface="+mn-lt"/>
          <a:ea typeface="+mn-ea"/>
          <a:cs typeface="+mn-cs"/>
        </a:defRPr>
      </a:lvl7pPr>
      <a:lvl8pPr marL="1835787" indent="-122386" algn="l" defTabSz="489542" rtl="0" eaLnBrk="1" latinLnBrk="0" hangingPunct="1">
        <a:lnSpc>
          <a:spcPct val="90000"/>
        </a:lnSpc>
        <a:spcBef>
          <a:spcPts val="267"/>
        </a:spcBef>
        <a:buFont typeface="Arial" panose="020B0604020202020204" pitchFamily="34" charset="0"/>
        <a:buChar char="•"/>
        <a:defRPr kumimoji="1" sz="1000" kern="1200">
          <a:solidFill>
            <a:schemeClr val="tx1"/>
          </a:solidFill>
          <a:latin typeface="+mn-lt"/>
          <a:ea typeface="+mn-ea"/>
          <a:cs typeface="+mn-cs"/>
        </a:defRPr>
      </a:lvl8pPr>
      <a:lvl9pPr marL="2080559" indent="-122386" algn="l" defTabSz="489542" rtl="0" eaLnBrk="1" latinLnBrk="0" hangingPunct="1">
        <a:lnSpc>
          <a:spcPct val="90000"/>
        </a:lnSpc>
        <a:spcBef>
          <a:spcPts val="267"/>
        </a:spcBef>
        <a:buFont typeface="Arial" panose="020B0604020202020204" pitchFamily="34" charset="0"/>
        <a:buChar char="•"/>
        <a:defRPr kumimoji="1" sz="1000" kern="1200">
          <a:solidFill>
            <a:schemeClr val="tx1"/>
          </a:solidFill>
          <a:latin typeface="+mn-lt"/>
          <a:ea typeface="+mn-ea"/>
          <a:cs typeface="+mn-cs"/>
        </a:defRPr>
      </a:lvl9pPr>
    </p:bodyStyle>
    <p:otherStyle>
      <a:defPPr>
        <a:defRPr lang="en-US"/>
      </a:defPPr>
      <a:lvl1pPr marL="0" algn="l" defTabSz="489542" rtl="0" eaLnBrk="1" latinLnBrk="0" hangingPunct="1">
        <a:defRPr kumimoji="1" sz="1000" kern="1200">
          <a:solidFill>
            <a:schemeClr val="tx1"/>
          </a:solidFill>
          <a:latin typeface="+mn-lt"/>
          <a:ea typeface="+mn-ea"/>
          <a:cs typeface="+mn-cs"/>
        </a:defRPr>
      </a:lvl1pPr>
      <a:lvl2pPr marL="244772" algn="l" defTabSz="489542" rtl="0" eaLnBrk="1" latinLnBrk="0" hangingPunct="1">
        <a:defRPr kumimoji="1" sz="1000" kern="1200">
          <a:solidFill>
            <a:schemeClr val="tx1"/>
          </a:solidFill>
          <a:latin typeface="+mn-lt"/>
          <a:ea typeface="+mn-ea"/>
          <a:cs typeface="+mn-cs"/>
        </a:defRPr>
      </a:lvl2pPr>
      <a:lvl3pPr marL="489542" algn="l" defTabSz="489542" rtl="0" eaLnBrk="1" latinLnBrk="0" hangingPunct="1">
        <a:defRPr kumimoji="1" sz="1000" kern="1200">
          <a:solidFill>
            <a:schemeClr val="tx1"/>
          </a:solidFill>
          <a:latin typeface="+mn-lt"/>
          <a:ea typeface="+mn-ea"/>
          <a:cs typeface="+mn-cs"/>
        </a:defRPr>
      </a:lvl3pPr>
      <a:lvl4pPr marL="734314" algn="l" defTabSz="489542" rtl="0" eaLnBrk="1" latinLnBrk="0" hangingPunct="1">
        <a:defRPr kumimoji="1" sz="1000" kern="1200">
          <a:solidFill>
            <a:schemeClr val="tx1"/>
          </a:solidFill>
          <a:latin typeface="+mn-lt"/>
          <a:ea typeface="+mn-ea"/>
          <a:cs typeface="+mn-cs"/>
        </a:defRPr>
      </a:lvl4pPr>
      <a:lvl5pPr marL="979087" algn="l" defTabSz="489542" rtl="0" eaLnBrk="1" latinLnBrk="0" hangingPunct="1">
        <a:defRPr kumimoji="1" sz="1000" kern="1200">
          <a:solidFill>
            <a:schemeClr val="tx1"/>
          </a:solidFill>
          <a:latin typeface="+mn-lt"/>
          <a:ea typeface="+mn-ea"/>
          <a:cs typeface="+mn-cs"/>
        </a:defRPr>
      </a:lvl5pPr>
      <a:lvl6pPr marL="1223858" algn="l" defTabSz="489542" rtl="0" eaLnBrk="1" latinLnBrk="0" hangingPunct="1">
        <a:defRPr kumimoji="1" sz="1000" kern="1200">
          <a:solidFill>
            <a:schemeClr val="tx1"/>
          </a:solidFill>
          <a:latin typeface="+mn-lt"/>
          <a:ea typeface="+mn-ea"/>
          <a:cs typeface="+mn-cs"/>
        </a:defRPr>
      </a:lvl6pPr>
      <a:lvl7pPr marL="1468630" algn="l" defTabSz="489542" rtl="0" eaLnBrk="1" latinLnBrk="0" hangingPunct="1">
        <a:defRPr kumimoji="1" sz="1000" kern="1200">
          <a:solidFill>
            <a:schemeClr val="tx1"/>
          </a:solidFill>
          <a:latin typeface="+mn-lt"/>
          <a:ea typeface="+mn-ea"/>
          <a:cs typeface="+mn-cs"/>
        </a:defRPr>
      </a:lvl7pPr>
      <a:lvl8pPr marL="1713401" algn="l" defTabSz="489542" rtl="0" eaLnBrk="1" latinLnBrk="0" hangingPunct="1">
        <a:defRPr kumimoji="1" sz="1000" kern="1200">
          <a:solidFill>
            <a:schemeClr val="tx1"/>
          </a:solidFill>
          <a:latin typeface="+mn-lt"/>
          <a:ea typeface="+mn-ea"/>
          <a:cs typeface="+mn-cs"/>
        </a:defRPr>
      </a:lvl8pPr>
      <a:lvl9pPr marL="1958173" algn="l" defTabSz="489542" rtl="0" eaLnBrk="1" latinLnBrk="0" hangingPunct="1">
        <a:defRPr kumimoji="1" sz="1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5.jp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34737F6B-CED2-4C45-B0AA-670547ECADF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682" y="-25783"/>
            <a:ext cx="6878750" cy="9931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図 3">
            <a:extLst>
              <a:ext uri="{FF2B5EF4-FFF2-40B4-BE49-F238E27FC236}">
                <a16:creationId xmlns:a16="http://schemas.microsoft.com/office/drawing/2014/main" id="{189E8ABB-AC4C-4E71-B027-AC3BB0F084F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3022" y="2109436"/>
            <a:ext cx="3543821" cy="1907057"/>
          </a:xfrm>
          <a:prstGeom prst="rect">
            <a:avLst/>
          </a:prstGeom>
        </p:spPr>
      </p:pic>
      <p:sp>
        <p:nvSpPr>
          <p:cNvPr id="6" name="四角形: 角を丸くする 5">
            <a:extLst>
              <a:ext uri="{FF2B5EF4-FFF2-40B4-BE49-F238E27FC236}">
                <a16:creationId xmlns:a16="http://schemas.microsoft.com/office/drawing/2014/main" id="{38200F9D-9FD9-4C37-8A3E-CDC8240DB46F}"/>
              </a:ext>
            </a:extLst>
          </p:cNvPr>
          <p:cNvSpPr/>
          <p:nvPr/>
        </p:nvSpPr>
        <p:spPr>
          <a:xfrm>
            <a:off x="507127" y="1064280"/>
            <a:ext cx="5671134" cy="1045156"/>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1494" tIns="20747" rIns="41494" bIns="20747" numCol="1" spcCol="0" rtlCol="0" fromWordArt="0" anchor="ctr" anchorCtr="0" forceAA="0" compatLnSpc="1">
            <a:prstTxWarp prst="textNoShape">
              <a:avLst/>
            </a:prstTxWarp>
            <a:noAutofit/>
          </a:bodyPr>
          <a:lstStyle/>
          <a:p>
            <a:pPr algn="ctr"/>
            <a:r>
              <a:rPr lang="ja-JP" altLang="en-US" sz="2700" dirty="0">
                <a:solidFill>
                  <a:schemeClr val="bg1"/>
                </a:solidFill>
                <a:latin typeface="AR丸ゴシック体E" panose="020F0909000000000000" pitchFamily="49" charset="-128"/>
                <a:ea typeface="AR丸ゴシック体E" panose="020F0909000000000000" pitchFamily="49" charset="-128"/>
              </a:rPr>
              <a:t>当院では「かかりつけ医」として</a:t>
            </a:r>
            <a:endParaRPr lang="en-US" altLang="ja-JP" sz="2700" dirty="0">
              <a:solidFill>
                <a:schemeClr val="bg1"/>
              </a:solidFill>
              <a:latin typeface="AR丸ゴシック体E" panose="020F0909000000000000" pitchFamily="49" charset="-128"/>
              <a:ea typeface="AR丸ゴシック体E" panose="020F0909000000000000" pitchFamily="49" charset="-128"/>
            </a:endParaRPr>
          </a:p>
          <a:p>
            <a:pPr algn="ctr"/>
            <a:r>
              <a:rPr lang="ja-JP" altLang="en-US" sz="2700" dirty="0">
                <a:solidFill>
                  <a:schemeClr val="bg1"/>
                </a:solidFill>
                <a:latin typeface="AR丸ゴシック体E" panose="020F0909000000000000" pitchFamily="49" charset="-128"/>
                <a:ea typeface="AR丸ゴシック体E" panose="020F0909000000000000" pitchFamily="49" charset="-128"/>
              </a:rPr>
              <a:t>次のような取り組みを行ってます </a:t>
            </a:r>
          </a:p>
        </p:txBody>
      </p:sp>
      <p:pic>
        <p:nvPicPr>
          <p:cNvPr id="7" name="図 6">
            <a:extLst>
              <a:ext uri="{FF2B5EF4-FFF2-40B4-BE49-F238E27FC236}">
                <a16:creationId xmlns:a16="http://schemas.microsoft.com/office/drawing/2014/main" id="{AB0125B6-BA9C-4E73-B8DB-8A21C92C8380}"/>
              </a:ext>
            </a:extLst>
          </p:cNvPr>
          <p:cNvPicPr>
            <a:picLocks noChangeAspect="1"/>
          </p:cNvPicPr>
          <p:nvPr/>
        </p:nvPicPr>
        <p:blipFill>
          <a:blip r:embed="rId4"/>
          <a:stretch>
            <a:fillRect/>
          </a:stretch>
        </p:blipFill>
        <p:spPr>
          <a:xfrm>
            <a:off x="588093" y="3931830"/>
            <a:ext cx="5590166" cy="122265"/>
          </a:xfrm>
          <a:prstGeom prst="rect">
            <a:avLst/>
          </a:prstGeom>
        </p:spPr>
      </p:pic>
      <p:sp>
        <p:nvSpPr>
          <p:cNvPr id="8" name="正方形/長方形 7">
            <a:extLst>
              <a:ext uri="{FF2B5EF4-FFF2-40B4-BE49-F238E27FC236}">
                <a16:creationId xmlns:a16="http://schemas.microsoft.com/office/drawing/2014/main" id="{D3BC652E-79B2-495E-B1C6-FFB76FFD0BDD}"/>
              </a:ext>
            </a:extLst>
          </p:cNvPr>
          <p:cNvSpPr/>
          <p:nvPr/>
        </p:nvSpPr>
        <p:spPr>
          <a:xfrm>
            <a:off x="355599" y="4136822"/>
            <a:ext cx="5903625" cy="965229"/>
          </a:xfrm>
          <a:prstGeom prst="rect">
            <a:avLst/>
          </a:prstGeom>
        </p:spPr>
        <p:txBody>
          <a:bodyPr wrap="square" lIns="41494" tIns="20747" rIns="41494" bIns="20747">
            <a:spAutoFit/>
          </a:bodyPr>
          <a:lstStyle/>
          <a:p>
            <a:r>
              <a:rPr lang="ja-JP" altLang="en-US" sz="2000" dirty="0">
                <a:solidFill>
                  <a:srgbClr val="FF0000"/>
                </a:solidFill>
                <a:latin typeface="AR P丸ゴシック体M" panose="020F0600000000000000" pitchFamily="50" charset="-128"/>
                <a:ea typeface="AR P丸ゴシック体M" panose="020F0600000000000000" pitchFamily="50" charset="-128"/>
              </a:rPr>
              <a:t>★</a:t>
            </a:r>
            <a:r>
              <a:rPr lang="ja-JP" altLang="en-US" sz="2000" dirty="0">
                <a:solidFill>
                  <a:srgbClr val="222222"/>
                </a:solidFill>
                <a:latin typeface="AR P丸ゴシック体M" panose="020F0600000000000000" pitchFamily="50" charset="-128"/>
                <a:ea typeface="AR P丸ゴシック体M" panose="020F0600000000000000" pitchFamily="50" charset="-128"/>
              </a:rPr>
              <a:t>予防接種や健康診断の結果に関する相談等、</a:t>
            </a:r>
            <a:r>
              <a:rPr lang="ja-JP" altLang="en-US" sz="2000">
                <a:solidFill>
                  <a:srgbClr val="222222"/>
                </a:solidFill>
                <a:latin typeface="AR P丸ゴシック体M" panose="020F0600000000000000" pitchFamily="50" charset="-128"/>
                <a:ea typeface="AR P丸ゴシック体M" panose="020F0600000000000000" pitchFamily="50" charset="-128"/>
              </a:rPr>
              <a:t>健康管理や保健・介護・福祉サービスに</a:t>
            </a:r>
            <a:r>
              <a:rPr lang="ja-JP" altLang="en-US" sz="2000" dirty="0">
                <a:solidFill>
                  <a:srgbClr val="222222"/>
                </a:solidFill>
                <a:latin typeface="AR P丸ゴシック体M" panose="020F0600000000000000" pitchFamily="50" charset="-128"/>
                <a:ea typeface="AR P丸ゴシック体M" panose="020F0600000000000000" pitchFamily="50" charset="-128"/>
              </a:rPr>
              <a:t>関するご相談に</a:t>
            </a:r>
            <a:r>
              <a:rPr lang="ja-JP" altLang="en-US" sz="2000">
                <a:solidFill>
                  <a:srgbClr val="222222"/>
                </a:solidFill>
                <a:latin typeface="AR P丸ゴシック体M" panose="020F0600000000000000" pitchFamily="50" charset="-128"/>
                <a:ea typeface="AR P丸ゴシック体M" panose="020F0600000000000000" pitchFamily="50" charset="-128"/>
              </a:rPr>
              <a:t>応じます。</a:t>
            </a:r>
            <a:endParaRPr lang="ja-JP" altLang="en-US" sz="2000" dirty="0">
              <a:latin typeface="AR P丸ゴシック体M" panose="020F0600000000000000" pitchFamily="50" charset="-128"/>
              <a:ea typeface="AR P丸ゴシック体M" panose="020F0600000000000000" pitchFamily="50" charset="-128"/>
            </a:endParaRPr>
          </a:p>
        </p:txBody>
      </p:sp>
      <p:sp>
        <p:nvSpPr>
          <p:cNvPr id="9" name="正方形/長方形 8">
            <a:extLst>
              <a:ext uri="{FF2B5EF4-FFF2-40B4-BE49-F238E27FC236}">
                <a16:creationId xmlns:a16="http://schemas.microsoft.com/office/drawing/2014/main" id="{9258B66E-636B-4429-9070-7880297A2DA8}"/>
              </a:ext>
            </a:extLst>
          </p:cNvPr>
          <p:cNvSpPr/>
          <p:nvPr/>
        </p:nvSpPr>
        <p:spPr>
          <a:xfrm>
            <a:off x="346169" y="5752243"/>
            <a:ext cx="6139298" cy="965229"/>
          </a:xfrm>
          <a:prstGeom prst="rect">
            <a:avLst/>
          </a:prstGeom>
        </p:spPr>
        <p:txBody>
          <a:bodyPr wrap="square" lIns="41494" tIns="20747" rIns="41494" bIns="20747">
            <a:spAutoFit/>
          </a:bodyPr>
          <a:lstStyle/>
          <a:p>
            <a:r>
              <a:rPr lang="ja-JP" altLang="en-US" sz="2000" dirty="0">
                <a:solidFill>
                  <a:srgbClr val="FF0000"/>
                </a:solidFill>
                <a:latin typeface="AR P丸ゴシック体M" panose="020F0600000000000000" pitchFamily="50" charset="-128"/>
                <a:ea typeface="AR P丸ゴシック体M" panose="020F0600000000000000" pitchFamily="50" charset="-128"/>
              </a:rPr>
              <a:t>★</a:t>
            </a:r>
            <a:r>
              <a:rPr lang="ja-JP" altLang="en-US" sz="2000" dirty="0">
                <a:solidFill>
                  <a:srgbClr val="222222"/>
                </a:solidFill>
                <a:latin typeface="AR P丸ゴシック体M" panose="020F0600000000000000" pitchFamily="50" charset="-128"/>
                <a:ea typeface="AR P丸ゴシック体M" panose="020F0600000000000000" pitchFamily="50" charset="-128"/>
              </a:rPr>
              <a:t>体調不良時等、患者さんからの電話等</a:t>
            </a:r>
            <a:r>
              <a:rPr lang="ja-JP" altLang="en-US" sz="2000">
                <a:solidFill>
                  <a:srgbClr val="222222"/>
                </a:solidFill>
                <a:latin typeface="AR P丸ゴシック体M" panose="020F0600000000000000" pitchFamily="50" charset="-128"/>
                <a:ea typeface="AR P丸ゴシック体M" panose="020F0600000000000000" pitchFamily="50" charset="-128"/>
              </a:rPr>
              <a:t>による問い合わせ</a:t>
            </a:r>
            <a:r>
              <a:rPr lang="ja-JP" altLang="en-US" sz="2000" dirty="0">
                <a:solidFill>
                  <a:srgbClr val="222222"/>
                </a:solidFill>
                <a:latin typeface="AR P丸ゴシック体M" panose="020F0600000000000000" pitchFamily="50" charset="-128"/>
                <a:ea typeface="AR P丸ゴシック体M" panose="020F0600000000000000" pitchFamily="50" charset="-128"/>
              </a:rPr>
              <a:t>に対応</a:t>
            </a:r>
            <a:r>
              <a:rPr lang="ja-JP" altLang="en-US" sz="2000">
                <a:solidFill>
                  <a:srgbClr val="222222"/>
                </a:solidFill>
                <a:latin typeface="AR P丸ゴシック体M" panose="020F0600000000000000" pitchFamily="50" charset="-128"/>
                <a:ea typeface="AR P丸ゴシック体M" panose="020F0600000000000000" pitchFamily="50" charset="-128"/>
              </a:rPr>
              <a:t>しています</a:t>
            </a:r>
            <a:r>
              <a:rPr lang="ja-JP" altLang="en-US" sz="2000">
                <a:latin typeface="AR P丸ゴシック体M" panose="020F0600000000000000" pitchFamily="50" charset="-128"/>
                <a:ea typeface="AR P丸ゴシック体M" panose="020F0600000000000000" pitchFamily="50" charset="-128"/>
              </a:rPr>
              <a:t>（緊急の場合は夜間・休日にも）</a:t>
            </a:r>
            <a:endParaRPr lang="ja-JP" altLang="en-US" sz="2000" dirty="0">
              <a:latin typeface="AR P丸ゴシック体M" panose="020F0600000000000000" pitchFamily="50" charset="-128"/>
              <a:ea typeface="AR P丸ゴシック体M" panose="020F0600000000000000" pitchFamily="50" charset="-128"/>
            </a:endParaRPr>
          </a:p>
        </p:txBody>
      </p:sp>
      <p:sp>
        <p:nvSpPr>
          <p:cNvPr id="10" name="テキスト ボックス 9">
            <a:extLst>
              <a:ext uri="{FF2B5EF4-FFF2-40B4-BE49-F238E27FC236}">
                <a16:creationId xmlns:a16="http://schemas.microsoft.com/office/drawing/2014/main" id="{72C8BDEE-3D3E-417A-B67B-A3FC8904609B}"/>
              </a:ext>
            </a:extLst>
          </p:cNvPr>
          <p:cNvSpPr txBox="1"/>
          <p:nvPr/>
        </p:nvSpPr>
        <p:spPr>
          <a:xfrm>
            <a:off x="2116368" y="8868490"/>
            <a:ext cx="2533618" cy="436298"/>
          </a:xfrm>
          <a:prstGeom prst="rect">
            <a:avLst/>
          </a:prstGeom>
          <a:noFill/>
        </p:spPr>
        <p:txBody>
          <a:bodyPr wrap="square" lIns="41494" tIns="20747" rIns="41494" bIns="20747" rtlCol="0">
            <a:spAutoFit/>
          </a:bodyPr>
          <a:lstStyle/>
          <a:p>
            <a:r>
              <a:rPr lang="ja-JP" altLang="en-US" sz="2500" b="1" dirty="0">
                <a:solidFill>
                  <a:schemeClr val="accent6">
                    <a:lumMod val="75000"/>
                  </a:schemeClr>
                </a:solidFill>
                <a:latin typeface="+mj-ea"/>
                <a:ea typeface="+mj-ea"/>
                <a:cs typeface="Arial" charset="0"/>
              </a:rPr>
              <a:t>☎</a:t>
            </a:r>
            <a:r>
              <a:rPr lang="en-US" altLang="ja-JP" sz="2500" b="1" dirty="0">
                <a:solidFill>
                  <a:schemeClr val="accent6">
                    <a:lumMod val="75000"/>
                  </a:schemeClr>
                </a:solidFill>
                <a:latin typeface="Arial" charset="0"/>
                <a:ea typeface="Arial" charset="0"/>
                <a:cs typeface="Arial" charset="0"/>
              </a:rPr>
              <a:t> 03-1234-1111</a:t>
            </a:r>
            <a:endParaRPr lang="ja-JP" altLang="en-US" sz="2500" b="1" dirty="0">
              <a:solidFill>
                <a:schemeClr val="accent6">
                  <a:lumMod val="75000"/>
                </a:schemeClr>
              </a:solidFill>
              <a:latin typeface="Arial" charset="0"/>
              <a:ea typeface="Arial" charset="0"/>
              <a:cs typeface="Arial" charset="0"/>
            </a:endParaRPr>
          </a:p>
        </p:txBody>
      </p:sp>
      <p:sp>
        <p:nvSpPr>
          <p:cNvPr id="13" name="テキスト ボックス 12">
            <a:extLst>
              <a:ext uri="{FF2B5EF4-FFF2-40B4-BE49-F238E27FC236}">
                <a16:creationId xmlns:a16="http://schemas.microsoft.com/office/drawing/2014/main" id="{14CC5A8B-CB93-443C-822E-E26A94B8CAF0}"/>
              </a:ext>
            </a:extLst>
          </p:cNvPr>
          <p:cNvSpPr txBox="1"/>
          <p:nvPr/>
        </p:nvSpPr>
        <p:spPr>
          <a:xfrm>
            <a:off x="2083109" y="8396635"/>
            <a:ext cx="2456243" cy="611286"/>
          </a:xfrm>
          <a:prstGeom prst="rect">
            <a:avLst/>
          </a:prstGeom>
          <a:noFill/>
        </p:spPr>
        <p:txBody>
          <a:bodyPr wrap="none" lIns="41494" tIns="20747" rIns="41494" bIns="20747" rtlCol="0">
            <a:spAutoFit/>
          </a:bodyPr>
          <a:lstStyle/>
          <a:p>
            <a:r>
              <a:rPr lang="ja-JP" altLang="en-US" sz="3700" dirty="0">
                <a:solidFill>
                  <a:schemeClr val="accent6">
                    <a:lumMod val="75000"/>
                  </a:schemeClr>
                </a:solidFill>
                <a:latin typeface="AR丸ゴシック体E" panose="020F0909000000000000" pitchFamily="49" charset="-128"/>
                <a:ea typeface="AR丸ゴシック体E" panose="020F0909000000000000" pitchFamily="49" charset="-128"/>
              </a:rPr>
              <a:t>○○診療所</a:t>
            </a:r>
          </a:p>
        </p:txBody>
      </p:sp>
      <p:sp>
        <p:nvSpPr>
          <p:cNvPr id="11" name="正方形/長方形 10">
            <a:extLst>
              <a:ext uri="{FF2B5EF4-FFF2-40B4-BE49-F238E27FC236}">
                <a16:creationId xmlns:a16="http://schemas.microsoft.com/office/drawing/2014/main" id="{BFE406C3-05FA-7D40-B6F9-68639C3E59A5}"/>
              </a:ext>
            </a:extLst>
          </p:cNvPr>
          <p:cNvSpPr/>
          <p:nvPr/>
        </p:nvSpPr>
        <p:spPr>
          <a:xfrm>
            <a:off x="355600" y="6666767"/>
            <a:ext cx="5903625" cy="1703893"/>
          </a:xfrm>
          <a:prstGeom prst="rect">
            <a:avLst/>
          </a:prstGeom>
        </p:spPr>
        <p:txBody>
          <a:bodyPr wrap="square" lIns="41494" tIns="20747" rIns="41494" bIns="20747">
            <a:spAutoFit/>
          </a:bodyPr>
          <a:lstStyle/>
          <a:p>
            <a:r>
              <a:rPr lang="ja-JP" altLang="en-US" sz="2000">
                <a:solidFill>
                  <a:srgbClr val="FF0000"/>
                </a:solidFill>
                <a:latin typeface="AR P丸ゴシック体M" panose="020F0600000000000000" pitchFamily="50" charset="-128"/>
                <a:ea typeface="AR P丸ゴシック体M" panose="020F0600000000000000" pitchFamily="50" charset="-128"/>
              </a:rPr>
              <a:t>★</a:t>
            </a:r>
            <a:r>
              <a:rPr lang="ja-JP" altLang="en-US" sz="2000">
                <a:solidFill>
                  <a:srgbClr val="222222"/>
                </a:solidFill>
                <a:latin typeface="AR P丸ゴシック体M" panose="020F0600000000000000" pitchFamily="50" charset="-128"/>
                <a:ea typeface="AR P丸ゴシック体M" panose="020F0600000000000000" pitchFamily="50" charset="-128"/>
              </a:rPr>
              <a:t>当院のほかに、かかりつけ医機能を有する医療機関は以下のサイトから確認できます。</a:t>
            </a:r>
            <a:endParaRPr lang="en-US" altLang="ja-JP" sz="2000" dirty="0">
              <a:solidFill>
                <a:srgbClr val="222222"/>
              </a:solidFill>
              <a:latin typeface="AR P丸ゴシック体M" panose="020F0600000000000000" pitchFamily="50" charset="-128"/>
              <a:ea typeface="AR P丸ゴシック体M" panose="020F0600000000000000" pitchFamily="50" charset="-128"/>
            </a:endParaRPr>
          </a:p>
          <a:p>
            <a:endParaRPr lang="ja-JP" altLang="en-US" sz="800">
              <a:solidFill>
                <a:srgbClr val="222222"/>
              </a:solidFill>
              <a:latin typeface="AR P丸ゴシック体M" panose="020F0600000000000000" pitchFamily="50" charset="-128"/>
              <a:ea typeface="AR P丸ゴシック体M" panose="020F0600000000000000" pitchFamily="50" charset="-128"/>
            </a:endParaRPr>
          </a:p>
          <a:p>
            <a:r>
              <a:rPr lang="ja-JP" altLang="en-US" sz="2000">
                <a:solidFill>
                  <a:srgbClr val="222222"/>
                </a:solidFill>
                <a:latin typeface="AR P丸ゴシック体M" panose="020F0600000000000000" pitchFamily="50" charset="-128"/>
                <a:ea typeface="AR P丸ゴシック体M" panose="020F0600000000000000" pitchFamily="50" charset="-128"/>
              </a:rPr>
              <a:t>東京都医療機関案内サービス「ひまわり」</a:t>
            </a:r>
          </a:p>
          <a:p>
            <a:r>
              <a:rPr lang="en-US" altLang="ja-JP" sz="2000" dirty="0">
                <a:solidFill>
                  <a:srgbClr val="222222"/>
                </a:solidFill>
                <a:latin typeface="AR P丸ゴシック体M" panose="020F0600000000000000" pitchFamily="50" charset="-128"/>
                <a:ea typeface="AR P丸ゴシック体M" panose="020F0600000000000000" pitchFamily="50" charset="-128"/>
              </a:rPr>
              <a:t>https://</a:t>
            </a:r>
            <a:r>
              <a:rPr lang="en-US" altLang="ja-JP" sz="2000" dirty="0" err="1">
                <a:solidFill>
                  <a:srgbClr val="222222"/>
                </a:solidFill>
                <a:latin typeface="AR P丸ゴシック体M" panose="020F0600000000000000" pitchFamily="50" charset="-128"/>
                <a:ea typeface="AR P丸ゴシック体M" panose="020F0600000000000000" pitchFamily="50" charset="-128"/>
              </a:rPr>
              <a:t>www.himawari.metro.tokyo.jp</a:t>
            </a:r>
            <a:r>
              <a:rPr lang="en-US" altLang="ja-JP" sz="2000" dirty="0">
                <a:solidFill>
                  <a:srgbClr val="222222"/>
                </a:solidFill>
                <a:latin typeface="AR P丸ゴシック体M" panose="020F0600000000000000" pitchFamily="50" charset="-128"/>
                <a:ea typeface="AR P丸ゴシック体M" panose="020F0600000000000000" pitchFamily="50" charset="-128"/>
              </a:rPr>
              <a:t>/qq13/</a:t>
            </a:r>
            <a:r>
              <a:rPr lang="en-US" altLang="ja-JP" sz="2000" dirty="0" err="1">
                <a:solidFill>
                  <a:srgbClr val="222222"/>
                </a:solidFill>
                <a:latin typeface="AR P丸ゴシック体M" panose="020F0600000000000000" pitchFamily="50" charset="-128"/>
                <a:ea typeface="AR P丸ゴシック体M" panose="020F0600000000000000" pitchFamily="50" charset="-128"/>
              </a:rPr>
              <a:t>qqport</a:t>
            </a:r>
            <a:r>
              <a:rPr lang="en-US" altLang="ja-JP" sz="2000" dirty="0">
                <a:solidFill>
                  <a:srgbClr val="222222"/>
                </a:solidFill>
                <a:latin typeface="AR P丸ゴシック体M" panose="020F0600000000000000" pitchFamily="50" charset="-128"/>
                <a:ea typeface="AR P丸ゴシック体M" panose="020F0600000000000000" pitchFamily="50" charset="-128"/>
              </a:rPr>
              <a:t>/</a:t>
            </a:r>
            <a:r>
              <a:rPr lang="en-US" altLang="ja-JP" sz="2000" dirty="0" err="1">
                <a:solidFill>
                  <a:srgbClr val="222222"/>
                </a:solidFill>
                <a:latin typeface="AR P丸ゴシック体M" panose="020F0600000000000000" pitchFamily="50" charset="-128"/>
                <a:ea typeface="AR P丸ゴシック体M" panose="020F0600000000000000" pitchFamily="50" charset="-128"/>
              </a:rPr>
              <a:t>tomintop</a:t>
            </a:r>
            <a:r>
              <a:rPr lang="en-US" altLang="ja-JP" sz="2000" dirty="0">
                <a:solidFill>
                  <a:srgbClr val="222222"/>
                </a:solidFill>
                <a:latin typeface="AR P丸ゴシック体M" panose="020F0600000000000000" pitchFamily="50" charset="-128"/>
                <a:ea typeface="AR P丸ゴシック体M" panose="020F0600000000000000" pitchFamily="50" charset="-128"/>
              </a:rPr>
              <a:t>/</a:t>
            </a:r>
            <a:endParaRPr lang="ja-JP" altLang="en-US" sz="2000" dirty="0">
              <a:latin typeface="AR P丸ゴシック体M" panose="020F0600000000000000" pitchFamily="50" charset="-128"/>
              <a:ea typeface="AR P丸ゴシック体M" panose="020F0600000000000000" pitchFamily="50" charset="-128"/>
            </a:endParaRPr>
          </a:p>
        </p:txBody>
      </p:sp>
      <p:sp>
        <p:nvSpPr>
          <p:cNvPr id="14" name="正方形/長方形 13">
            <a:extLst>
              <a:ext uri="{FF2B5EF4-FFF2-40B4-BE49-F238E27FC236}">
                <a16:creationId xmlns:a16="http://schemas.microsoft.com/office/drawing/2014/main" id="{F03D57A5-70AB-F64F-AB72-8E99AA36A200}"/>
              </a:ext>
            </a:extLst>
          </p:cNvPr>
          <p:cNvSpPr/>
          <p:nvPr/>
        </p:nvSpPr>
        <p:spPr>
          <a:xfrm>
            <a:off x="346169" y="5092242"/>
            <a:ext cx="5903625" cy="657452"/>
          </a:xfrm>
          <a:prstGeom prst="rect">
            <a:avLst/>
          </a:prstGeom>
        </p:spPr>
        <p:txBody>
          <a:bodyPr wrap="square" lIns="41494" tIns="20747" rIns="41494" bIns="20747">
            <a:spAutoFit/>
          </a:bodyPr>
          <a:lstStyle/>
          <a:p>
            <a:r>
              <a:rPr lang="ja-JP" altLang="en-US" sz="2000">
                <a:solidFill>
                  <a:srgbClr val="FF0000"/>
                </a:solidFill>
                <a:latin typeface="AR P丸ゴシック体M" panose="020F0600000000000000" pitchFamily="50" charset="-128"/>
                <a:ea typeface="AR P丸ゴシック体M" panose="020F0600000000000000" pitchFamily="50" charset="-128"/>
              </a:rPr>
              <a:t>★</a:t>
            </a:r>
            <a:r>
              <a:rPr lang="ja-JP" altLang="en-US" sz="2000">
                <a:solidFill>
                  <a:srgbClr val="222222"/>
                </a:solidFill>
                <a:latin typeface="AR P丸ゴシック体M" panose="020F0600000000000000" pitchFamily="50" charset="-128"/>
                <a:ea typeface="AR P丸ゴシック体M" panose="020F0600000000000000" pitchFamily="50" charset="-128"/>
              </a:rPr>
              <a:t>必要</a:t>
            </a:r>
            <a:r>
              <a:rPr lang="ja-JP" altLang="en-US" sz="2000" dirty="0">
                <a:solidFill>
                  <a:srgbClr val="222222"/>
                </a:solidFill>
                <a:latin typeface="AR P丸ゴシック体M" panose="020F0600000000000000" pitchFamily="50" charset="-128"/>
                <a:ea typeface="AR P丸ゴシック体M" panose="020F0600000000000000" pitchFamily="50" charset="-128"/>
              </a:rPr>
              <a:t>に</a:t>
            </a:r>
            <a:r>
              <a:rPr lang="ja-JP" altLang="en-US" sz="2000">
                <a:solidFill>
                  <a:srgbClr val="222222"/>
                </a:solidFill>
                <a:latin typeface="AR P丸ゴシック体M" panose="020F0600000000000000" pitchFamily="50" charset="-128"/>
                <a:ea typeface="AR P丸ゴシック体M" panose="020F0600000000000000" pitchFamily="50" charset="-128"/>
              </a:rPr>
              <a:t>応じ、専門医、専門</a:t>
            </a:r>
            <a:r>
              <a:rPr lang="ja-JP" altLang="en-US" sz="2000" dirty="0">
                <a:solidFill>
                  <a:srgbClr val="222222"/>
                </a:solidFill>
                <a:latin typeface="AR P丸ゴシック体M" panose="020F0600000000000000" pitchFamily="50" charset="-128"/>
                <a:ea typeface="AR P丸ゴシック体M" panose="020F0600000000000000" pitchFamily="50" charset="-128"/>
              </a:rPr>
              <a:t>の</a:t>
            </a:r>
            <a:r>
              <a:rPr lang="ja-JP" altLang="en-US" sz="2000">
                <a:solidFill>
                  <a:srgbClr val="222222"/>
                </a:solidFill>
                <a:latin typeface="AR P丸ゴシック体M" panose="020F0600000000000000" pitchFamily="50" charset="-128"/>
                <a:ea typeface="AR P丸ゴシック体M" panose="020F0600000000000000" pitchFamily="50" charset="-128"/>
              </a:rPr>
              <a:t>医療機関の</a:t>
            </a:r>
            <a:r>
              <a:rPr lang="ja-JP" altLang="en-US" sz="2000" dirty="0">
                <a:solidFill>
                  <a:srgbClr val="222222"/>
                </a:solidFill>
                <a:latin typeface="AR P丸ゴシック体M" panose="020F0600000000000000" pitchFamily="50" charset="-128"/>
                <a:ea typeface="AR P丸ゴシック体M" panose="020F0600000000000000" pitchFamily="50" charset="-128"/>
              </a:rPr>
              <a:t>ご紹介をします。</a:t>
            </a:r>
            <a:r>
              <a:rPr lang="ja-JP" altLang="en-US" sz="2000" dirty="0">
                <a:latin typeface="AR P丸ゴシック体M" panose="020F0600000000000000" pitchFamily="50" charset="-128"/>
                <a:ea typeface="AR P丸ゴシック体M" panose="020F0600000000000000" pitchFamily="50" charset="-128"/>
              </a:rPr>
              <a:t> </a:t>
            </a:r>
          </a:p>
        </p:txBody>
      </p:sp>
    </p:spTree>
    <p:extLst>
      <p:ext uri="{BB962C8B-B14F-4D97-AF65-F5344CB8AC3E}">
        <p14:creationId xmlns:p14="http://schemas.microsoft.com/office/powerpoint/2010/main" val="603130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34737F6B-CED2-4C45-B0AA-670547ECADF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966" y="-34130"/>
            <a:ext cx="6878750" cy="9931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正方形/長方形 7">
            <a:extLst>
              <a:ext uri="{FF2B5EF4-FFF2-40B4-BE49-F238E27FC236}">
                <a16:creationId xmlns:a16="http://schemas.microsoft.com/office/drawing/2014/main" id="{D3BC652E-79B2-495E-B1C6-FFB76FFD0BDD}"/>
              </a:ext>
            </a:extLst>
          </p:cNvPr>
          <p:cNvSpPr/>
          <p:nvPr/>
        </p:nvSpPr>
        <p:spPr>
          <a:xfrm>
            <a:off x="355600" y="4310321"/>
            <a:ext cx="5903625" cy="872896"/>
          </a:xfrm>
          <a:prstGeom prst="rect">
            <a:avLst/>
          </a:prstGeom>
        </p:spPr>
        <p:txBody>
          <a:bodyPr wrap="square" lIns="41494" tIns="20747" rIns="41494" bIns="20747">
            <a:spAutoFit/>
          </a:bodyPr>
          <a:lstStyle/>
          <a:p>
            <a:r>
              <a:rPr lang="ja-JP" altLang="en-US" dirty="0">
                <a:solidFill>
                  <a:srgbClr val="FF0000"/>
                </a:solidFill>
                <a:latin typeface="AR P丸ゴシック体M" panose="020F0600000000000000" pitchFamily="50" charset="-128"/>
                <a:ea typeface="AR P丸ゴシック体M" panose="020F0600000000000000" pitchFamily="50" charset="-128"/>
              </a:rPr>
              <a:t>★</a:t>
            </a:r>
            <a:r>
              <a:rPr lang="ja-JP" altLang="en-US" dirty="0">
                <a:solidFill>
                  <a:srgbClr val="222222"/>
                </a:solidFill>
                <a:latin typeface="AR P丸ゴシック体M" panose="020F0600000000000000" pitchFamily="50" charset="-128"/>
                <a:ea typeface="AR P丸ゴシック体M" panose="020F0600000000000000" pitchFamily="50" charset="-128"/>
              </a:rPr>
              <a:t>予防接種や健康診断の結果に関する相談等、健康管理に関するご相談に応じます。必要に応じ、専門の医療機関や保健・福祉サービスのご紹介をします。</a:t>
            </a:r>
            <a:r>
              <a:rPr lang="ja-JP" altLang="en-US" dirty="0">
                <a:latin typeface="AR P丸ゴシック体M" panose="020F0600000000000000" pitchFamily="50" charset="-128"/>
                <a:ea typeface="AR P丸ゴシック体M" panose="020F0600000000000000" pitchFamily="50" charset="-128"/>
              </a:rPr>
              <a:t> </a:t>
            </a:r>
          </a:p>
        </p:txBody>
      </p:sp>
      <p:sp>
        <p:nvSpPr>
          <p:cNvPr id="9" name="正方形/長方形 8">
            <a:extLst>
              <a:ext uri="{FF2B5EF4-FFF2-40B4-BE49-F238E27FC236}">
                <a16:creationId xmlns:a16="http://schemas.microsoft.com/office/drawing/2014/main" id="{9258B66E-636B-4429-9070-7880297A2DA8}"/>
              </a:ext>
            </a:extLst>
          </p:cNvPr>
          <p:cNvSpPr/>
          <p:nvPr/>
        </p:nvSpPr>
        <p:spPr>
          <a:xfrm>
            <a:off x="355599" y="5201940"/>
            <a:ext cx="5903625" cy="595897"/>
          </a:xfrm>
          <a:prstGeom prst="rect">
            <a:avLst/>
          </a:prstGeom>
        </p:spPr>
        <p:txBody>
          <a:bodyPr wrap="square" lIns="41494" tIns="20747" rIns="41494" bIns="20747">
            <a:spAutoFit/>
          </a:bodyPr>
          <a:lstStyle/>
          <a:p>
            <a:r>
              <a:rPr lang="ja-JP" altLang="en-US" dirty="0">
                <a:solidFill>
                  <a:srgbClr val="FF0000"/>
                </a:solidFill>
                <a:latin typeface="AR P丸ゴシック体M" panose="020F0600000000000000" pitchFamily="50" charset="-128"/>
                <a:ea typeface="AR P丸ゴシック体M" panose="020F0600000000000000" pitchFamily="50" charset="-128"/>
              </a:rPr>
              <a:t>★</a:t>
            </a:r>
            <a:r>
              <a:rPr lang="ja-JP" altLang="en-US" dirty="0">
                <a:latin typeface="AR P丸ゴシック体M" panose="020F0600000000000000" pitchFamily="50" charset="-128"/>
                <a:ea typeface="AR P丸ゴシック体M" panose="020F0600000000000000" pitchFamily="50" charset="-128"/>
              </a:rPr>
              <a:t>体調不良時等、患者さんからの電話等による問い合わせ（緊急の場合は夜間・休日にも）に対応しています。 </a:t>
            </a:r>
          </a:p>
        </p:txBody>
      </p:sp>
      <p:sp>
        <p:nvSpPr>
          <p:cNvPr id="10" name="テキスト ボックス 9">
            <a:extLst>
              <a:ext uri="{FF2B5EF4-FFF2-40B4-BE49-F238E27FC236}">
                <a16:creationId xmlns:a16="http://schemas.microsoft.com/office/drawing/2014/main" id="{72C8BDEE-3D3E-417A-B67B-A3FC8904609B}"/>
              </a:ext>
            </a:extLst>
          </p:cNvPr>
          <p:cNvSpPr txBox="1"/>
          <p:nvPr/>
        </p:nvSpPr>
        <p:spPr>
          <a:xfrm>
            <a:off x="2116368" y="8783825"/>
            <a:ext cx="2533618" cy="426620"/>
          </a:xfrm>
          <a:prstGeom prst="rect">
            <a:avLst/>
          </a:prstGeom>
          <a:noFill/>
        </p:spPr>
        <p:txBody>
          <a:bodyPr wrap="square" lIns="41494" tIns="20747" rIns="41494" bIns="20747" rtlCol="0">
            <a:spAutoFit/>
          </a:bodyPr>
          <a:lstStyle/>
          <a:p>
            <a:r>
              <a:rPr lang="ja-JP" altLang="en-US" sz="2500" b="1">
                <a:solidFill>
                  <a:schemeClr val="accent6">
                    <a:lumMod val="75000"/>
                  </a:schemeClr>
                </a:solidFill>
                <a:latin typeface="+mj-ea"/>
                <a:ea typeface="+mj-ea"/>
                <a:cs typeface="Arial" charset="0"/>
              </a:rPr>
              <a:t>☎</a:t>
            </a:r>
            <a:r>
              <a:rPr lang="en-US" altLang="ja-JP" sz="2500" b="1" dirty="0">
                <a:solidFill>
                  <a:schemeClr val="accent6">
                    <a:lumMod val="75000"/>
                  </a:schemeClr>
                </a:solidFill>
                <a:latin typeface="Arial" charset="0"/>
                <a:ea typeface="Arial" charset="0"/>
                <a:cs typeface="Arial" charset="0"/>
              </a:rPr>
              <a:t> 0972-12-2345</a:t>
            </a:r>
            <a:endParaRPr lang="ja-JP" altLang="en-US" sz="2500" b="1" dirty="0">
              <a:solidFill>
                <a:schemeClr val="accent6">
                  <a:lumMod val="75000"/>
                </a:schemeClr>
              </a:solidFill>
              <a:latin typeface="Arial" charset="0"/>
              <a:ea typeface="Arial" charset="0"/>
              <a:cs typeface="Arial" charset="0"/>
            </a:endParaRPr>
          </a:p>
        </p:txBody>
      </p:sp>
      <p:sp>
        <p:nvSpPr>
          <p:cNvPr id="13" name="テキスト ボックス 12">
            <a:extLst>
              <a:ext uri="{FF2B5EF4-FFF2-40B4-BE49-F238E27FC236}">
                <a16:creationId xmlns:a16="http://schemas.microsoft.com/office/drawing/2014/main" id="{14CC5A8B-CB93-443C-822E-E26A94B8CAF0}"/>
              </a:ext>
            </a:extLst>
          </p:cNvPr>
          <p:cNvSpPr txBox="1"/>
          <p:nvPr/>
        </p:nvSpPr>
        <p:spPr>
          <a:xfrm>
            <a:off x="1675328" y="8108774"/>
            <a:ext cx="3405221" cy="611286"/>
          </a:xfrm>
          <a:prstGeom prst="rect">
            <a:avLst/>
          </a:prstGeom>
          <a:noFill/>
        </p:spPr>
        <p:txBody>
          <a:bodyPr wrap="none" lIns="41494" tIns="20747" rIns="41494" bIns="20747" rtlCol="0">
            <a:spAutoFit/>
          </a:bodyPr>
          <a:lstStyle/>
          <a:p>
            <a:r>
              <a:rPr lang="ja-JP" altLang="en-US" sz="3700">
                <a:solidFill>
                  <a:schemeClr val="accent6">
                    <a:lumMod val="75000"/>
                  </a:schemeClr>
                </a:solidFill>
                <a:latin typeface="AR丸ゴシック体E" panose="020F0909000000000000" pitchFamily="49" charset="-128"/>
                <a:ea typeface="AR丸ゴシック体E" panose="020F0909000000000000" pitchFamily="49" charset="-128"/>
              </a:rPr>
              <a:t>○○クリニック</a:t>
            </a:r>
            <a:endParaRPr lang="ja-JP" altLang="en-US" sz="3700" dirty="0">
              <a:solidFill>
                <a:schemeClr val="accent6">
                  <a:lumMod val="75000"/>
                </a:schemeClr>
              </a:solidFill>
              <a:latin typeface="AR丸ゴシック体E" panose="020F0909000000000000" pitchFamily="49" charset="-128"/>
              <a:ea typeface="AR丸ゴシック体E" panose="020F0909000000000000" pitchFamily="49" charset="-128"/>
            </a:endParaRPr>
          </a:p>
        </p:txBody>
      </p:sp>
      <p:pic>
        <p:nvPicPr>
          <p:cNvPr id="12" name="図 11">
            <a:extLst>
              <a:ext uri="{FF2B5EF4-FFF2-40B4-BE49-F238E27FC236}">
                <a16:creationId xmlns:a16="http://schemas.microsoft.com/office/drawing/2014/main" id="{1BCF47C7-5AF7-4650-ACDB-4799481EF5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12079" y="2143122"/>
            <a:ext cx="3196659" cy="1804407"/>
          </a:xfrm>
          <a:prstGeom prst="rect">
            <a:avLst/>
          </a:prstGeom>
        </p:spPr>
      </p:pic>
      <p:pic>
        <p:nvPicPr>
          <p:cNvPr id="17" name="図 16">
            <a:extLst>
              <a:ext uri="{FF2B5EF4-FFF2-40B4-BE49-F238E27FC236}">
                <a16:creationId xmlns:a16="http://schemas.microsoft.com/office/drawing/2014/main" id="{F37777C9-34DA-4DA5-B43C-84AF37586C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0382" y="4040554"/>
            <a:ext cx="4685590" cy="135419"/>
          </a:xfrm>
          <a:prstGeom prst="rect">
            <a:avLst/>
          </a:prstGeom>
        </p:spPr>
      </p:pic>
      <p:sp>
        <p:nvSpPr>
          <p:cNvPr id="6" name="四角形: 角を丸くする 5">
            <a:extLst>
              <a:ext uri="{FF2B5EF4-FFF2-40B4-BE49-F238E27FC236}">
                <a16:creationId xmlns:a16="http://schemas.microsoft.com/office/drawing/2014/main" id="{38200F9D-9FD9-4C37-8A3E-CDC8240DB46F}"/>
              </a:ext>
            </a:extLst>
          </p:cNvPr>
          <p:cNvSpPr/>
          <p:nvPr/>
        </p:nvSpPr>
        <p:spPr>
          <a:xfrm>
            <a:off x="507126" y="1143827"/>
            <a:ext cx="5671134" cy="1137554"/>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1494" tIns="20747" rIns="41494" bIns="20747" numCol="1" spcCol="0" rtlCol="0" fromWordArt="0" anchor="ctr" anchorCtr="0" forceAA="0" compatLnSpc="1">
            <a:prstTxWarp prst="textNoShape">
              <a:avLst/>
            </a:prstTxWarp>
            <a:noAutofit/>
          </a:bodyPr>
          <a:lstStyle/>
          <a:p>
            <a:pPr algn="ctr"/>
            <a:r>
              <a:rPr lang="ja-JP" altLang="en-US" sz="2700" dirty="0">
                <a:solidFill>
                  <a:schemeClr val="bg1"/>
                </a:solidFill>
                <a:latin typeface="AR丸ゴシック体E" panose="020F0909000000000000" pitchFamily="49" charset="-128"/>
                <a:ea typeface="AR丸ゴシック体E" panose="020F0909000000000000" pitchFamily="49" charset="-128"/>
              </a:rPr>
              <a:t>当院では「かかりつけ医」として</a:t>
            </a:r>
            <a:endParaRPr lang="en-US" altLang="ja-JP" sz="2700" dirty="0">
              <a:solidFill>
                <a:schemeClr val="bg1"/>
              </a:solidFill>
              <a:latin typeface="AR丸ゴシック体E" panose="020F0909000000000000" pitchFamily="49" charset="-128"/>
              <a:ea typeface="AR丸ゴシック体E" panose="020F0909000000000000" pitchFamily="49" charset="-128"/>
            </a:endParaRPr>
          </a:p>
          <a:p>
            <a:pPr algn="ctr"/>
            <a:r>
              <a:rPr lang="ja-JP" altLang="en-US" sz="2700" dirty="0">
                <a:solidFill>
                  <a:schemeClr val="bg1"/>
                </a:solidFill>
                <a:latin typeface="AR丸ゴシック体E" panose="020F0909000000000000" pitchFamily="49" charset="-128"/>
                <a:ea typeface="AR丸ゴシック体E" panose="020F0909000000000000" pitchFamily="49" charset="-128"/>
              </a:rPr>
              <a:t>次のような取り組みを行ってます </a:t>
            </a:r>
          </a:p>
        </p:txBody>
      </p:sp>
      <p:sp>
        <p:nvSpPr>
          <p:cNvPr id="11" name="正方形/長方形 10">
            <a:extLst>
              <a:ext uri="{FF2B5EF4-FFF2-40B4-BE49-F238E27FC236}">
                <a16:creationId xmlns:a16="http://schemas.microsoft.com/office/drawing/2014/main" id="{65A4C942-2726-2943-B71C-FACE497CEB28}"/>
              </a:ext>
            </a:extLst>
          </p:cNvPr>
          <p:cNvSpPr/>
          <p:nvPr/>
        </p:nvSpPr>
        <p:spPr>
          <a:xfrm>
            <a:off x="355600" y="6629696"/>
            <a:ext cx="5903625" cy="1257617"/>
          </a:xfrm>
          <a:prstGeom prst="rect">
            <a:avLst/>
          </a:prstGeom>
        </p:spPr>
        <p:txBody>
          <a:bodyPr wrap="square" lIns="41494" tIns="20747" rIns="41494" bIns="20747">
            <a:spAutoFit/>
          </a:bodyPr>
          <a:lstStyle/>
          <a:p>
            <a:r>
              <a:rPr lang="ja-JP" altLang="en-US">
                <a:solidFill>
                  <a:srgbClr val="FF0000"/>
                </a:solidFill>
                <a:latin typeface="AR P丸ゴシック体M" panose="020F0600000000000000" pitchFamily="50" charset="-128"/>
                <a:ea typeface="AR P丸ゴシック体M" panose="020F0600000000000000" pitchFamily="50" charset="-128"/>
              </a:rPr>
              <a:t>★</a:t>
            </a:r>
            <a:r>
              <a:rPr lang="ja-JP" altLang="en-US">
                <a:solidFill>
                  <a:srgbClr val="222222"/>
                </a:solidFill>
                <a:latin typeface="AR P丸ゴシック体M" panose="020F0600000000000000" pitchFamily="50" charset="-128"/>
                <a:ea typeface="AR P丸ゴシック体M" panose="020F0600000000000000" pitchFamily="50" charset="-128"/>
              </a:rPr>
              <a:t>当院のほかに、かかりつけ医機能を有する医療機関は以下のサイトから確認できます。</a:t>
            </a:r>
            <a:endParaRPr lang="en-US" altLang="ja-JP" dirty="0">
              <a:solidFill>
                <a:srgbClr val="222222"/>
              </a:solidFill>
              <a:latin typeface="AR P丸ゴシック体M" panose="020F0600000000000000" pitchFamily="50" charset="-128"/>
              <a:ea typeface="AR P丸ゴシック体M" panose="020F0600000000000000" pitchFamily="50" charset="-128"/>
            </a:endParaRPr>
          </a:p>
          <a:p>
            <a:endParaRPr lang="ja-JP" altLang="en-US" sz="700">
              <a:solidFill>
                <a:srgbClr val="222222"/>
              </a:solidFill>
              <a:latin typeface="AR P丸ゴシック体M" panose="020F0600000000000000" pitchFamily="50" charset="-128"/>
              <a:ea typeface="AR P丸ゴシック体M" panose="020F0600000000000000" pitchFamily="50" charset="-128"/>
            </a:endParaRPr>
          </a:p>
          <a:p>
            <a:r>
              <a:rPr lang="ja-JP" altLang="en-US">
                <a:solidFill>
                  <a:srgbClr val="222222"/>
                </a:solidFill>
                <a:latin typeface="AR P丸ゴシック体M" panose="020F0600000000000000" pitchFamily="50" charset="-128"/>
                <a:ea typeface="AR P丸ゴシック体M" panose="020F0600000000000000" pitchFamily="50" charset="-128"/>
              </a:rPr>
              <a:t>おおいた医療情報ほっとねっと</a:t>
            </a:r>
          </a:p>
          <a:p>
            <a:r>
              <a:rPr lang="en-US" altLang="ja-JP" dirty="0">
                <a:solidFill>
                  <a:srgbClr val="222222"/>
                </a:solidFill>
                <a:latin typeface="AR P丸ゴシック体M" panose="020F0600000000000000" pitchFamily="50" charset="-128"/>
                <a:ea typeface="AR P丸ゴシック体M" panose="020F0600000000000000" pitchFamily="50" charset="-128"/>
              </a:rPr>
              <a:t>https://</a:t>
            </a:r>
            <a:r>
              <a:rPr lang="en-US" altLang="ja-JP" dirty="0" err="1">
                <a:solidFill>
                  <a:srgbClr val="222222"/>
                </a:solidFill>
                <a:latin typeface="AR P丸ゴシック体M" panose="020F0600000000000000" pitchFamily="50" charset="-128"/>
                <a:ea typeface="AR P丸ゴシック体M" panose="020F0600000000000000" pitchFamily="50" charset="-128"/>
              </a:rPr>
              <a:t>iryo-joho.pref.oita.jp</a:t>
            </a:r>
            <a:endParaRPr lang="ja-JP" altLang="en-US" dirty="0">
              <a:latin typeface="AR P丸ゴシック体M" panose="020F0600000000000000" pitchFamily="50" charset="-128"/>
              <a:ea typeface="AR P丸ゴシック体M" panose="020F0600000000000000" pitchFamily="50" charset="-128"/>
            </a:endParaRPr>
          </a:p>
        </p:txBody>
      </p:sp>
      <p:sp>
        <p:nvSpPr>
          <p:cNvPr id="14" name="正方形/長方形 13">
            <a:extLst>
              <a:ext uri="{FF2B5EF4-FFF2-40B4-BE49-F238E27FC236}">
                <a16:creationId xmlns:a16="http://schemas.microsoft.com/office/drawing/2014/main" id="{01E6EE6D-01C7-1041-A51D-52362F3BA517}"/>
              </a:ext>
            </a:extLst>
          </p:cNvPr>
          <p:cNvSpPr/>
          <p:nvPr/>
        </p:nvSpPr>
        <p:spPr>
          <a:xfrm>
            <a:off x="355600" y="5968879"/>
            <a:ext cx="5903625" cy="595897"/>
          </a:xfrm>
          <a:prstGeom prst="rect">
            <a:avLst/>
          </a:prstGeom>
        </p:spPr>
        <p:txBody>
          <a:bodyPr wrap="square" lIns="41494" tIns="20747" rIns="41494" bIns="20747">
            <a:spAutoFit/>
          </a:bodyPr>
          <a:lstStyle/>
          <a:p>
            <a:r>
              <a:rPr lang="ja-JP" altLang="en-US">
                <a:solidFill>
                  <a:srgbClr val="FF0000"/>
                </a:solidFill>
                <a:latin typeface="AR P丸ゴシック体M" panose="020F0600000000000000" pitchFamily="50" charset="-128"/>
                <a:ea typeface="AR P丸ゴシック体M" panose="020F0600000000000000" pitchFamily="50" charset="-128"/>
              </a:rPr>
              <a:t>★</a:t>
            </a:r>
            <a:r>
              <a:rPr lang="ja-JP" altLang="en-US">
                <a:solidFill>
                  <a:srgbClr val="222222"/>
                </a:solidFill>
                <a:latin typeface="AR P丸ゴシック体M" panose="020F0600000000000000" pitchFamily="50" charset="-128"/>
                <a:ea typeface="AR P丸ゴシック体M" panose="020F0600000000000000" pitchFamily="50" charset="-128"/>
              </a:rPr>
              <a:t>必要</a:t>
            </a:r>
            <a:r>
              <a:rPr lang="ja-JP" altLang="en-US" dirty="0">
                <a:solidFill>
                  <a:srgbClr val="222222"/>
                </a:solidFill>
                <a:latin typeface="AR P丸ゴシック体M" panose="020F0600000000000000" pitchFamily="50" charset="-128"/>
                <a:ea typeface="AR P丸ゴシック体M" panose="020F0600000000000000" pitchFamily="50" charset="-128"/>
              </a:rPr>
              <a:t>に</a:t>
            </a:r>
            <a:r>
              <a:rPr lang="ja-JP" altLang="en-US">
                <a:solidFill>
                  <a:srgbClr val="222222"/>
                </a:solidFill>
                <a:latin typeface="AR P丸ゴシック体M" panose="020F0600000000000000" pitchFamily="50" charset="-128"/>
                <a:ea typeface="AR P丸ゴシック体M" panose="020F0600000000000000" pitchFamily="50" charset="-128"/>
              </a:rPr>
              <a:t>応じ、専門医、専門</a:t>
            </a:r>
            <a:r>
              <a:rPr lang="ja-JP" altLang="en-US" dirty="0">
                <a:solidFill>
                  <a:srgbClr val="222222"/>
                </a:solidFill>
                <a:latin typeface="AR P丸ゴシック体M" panose="020F0600000000000000" pitchFamily="50" charset="-128"/>
                <a:ea typeface="AR P丸ゴシック体M" panose="020F0600000000000000" pitchFamily="50" charset="-128"/>
              </a:rPr>
              <a:t>の医療機関や</a:t>
            </a:r>
            <a:r>
              <a:rPr lang="ja-JP" altLang="en-US">
                <a:solidFill>
                  <a:srgbClr val="222222"/>
                </a:solidFill>
                <a:latin typeface="AR P丸ゴシック体M" panose="020F0600000000000000" pitchFamily="50" charset="-128"/>
                <a:ea typeface="AR P丸ゴシック体M" panose="020F0600000000000000" pitchFamily="50" charset="-128"/>
              </a:rPr>
              <a:t>介護・の</a:t>
            </a:r>
            <a:r>
              <a:rPr lang="ja-JP" altLang="en-US" dirty="0">
                <a:solidFill>
                  <a:srgbClr val="222222"/>
                </a:solidFill>
                <a:latin typeface="AR P丸ゴシック体M" panose="020F0600000000000000" pitchFamily="50" charset="-128"/>
                <a:ea typeface="AR P丸ゴシック体M" panose="020F0600000000000000" pitchFamily="50" charset="-128"/>
              </a:rPr>
              <a:t>ご紹介をします。</a:t>
            </a:r>
            <a:r>
              <a:rPr lang="ja-JP" altLang="en-US" dirty="0">
                <a:latin typeface="AR P丸ゴシック体M" panose="020F0600000000000000" pitchFamily="50" charset="-128"/>
                <a:ea typeface="AR P丸ゴシック体M" panose="020F0600000000000000" pitchFamily="50" charset="-128"/>
              </a:rPr>
              <a:t> </a:t>
            </a:r>
          </a:p>
        </p:txBody>
      </p:sp>
    </p:spTree>
    <p:extLst>
      <p:ext uri="{BB962C8B-B14F-4D97-AF65-F5344CB8AC3E}">
        <p14:creationId xmlns:p14="http://schemas.microsoft.com/office/powerpoint/2010/main" val="16276910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34737F6B-CED2-4C45-B0AA-670547ECADF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682" y="-25783"/>
            <a:ext cx="6878750" cy="9931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正方形/長方形 7">
            <a:extLst>
              <a:ext uri="{FF2B5EF4-FFF2-40B4-BE49-F238E27FC236}">
                <a16:creationId xmlns:a16="http://schemas.microsoft.com/office/drawing/2014/main" id="{D3BC652E-79B2-495E-B1C6-FFB76FFD0BDD}"/>
              </a:ext>
            </a:extLst>
          </p:cNvPr>
          <p:cNvSpPr/>
          <p:nvPr/>
        </p:nvSpPr>
        <p:spPr>
          <a:xfrm>
            <a:off x="355600" y="4483703"/>
            <a:ext cx="5903625" cy="872896"/>
          </a:xfrm>
          <a:prstGeom prst="rect">
            <a:avLst/>
          </a:prstGeom>
        </p:spPr>
        <p:txBody>
          <a:bodyPr wrap="square" lIns="41494" tIns="20747" rIns="41494" bIns="20747">
            <a:spAutoFit/>
          </a:bodyPr>
          <a:lstStyle/>
          <a:p>
            <a:r>
              <a:rPr lang="ja-JP" altLang="en-US" dirty="0">
                <a:solidFill>
                  <a:srgbClr val="FF0000"/>
                </a:solidFill>
                <a:latin typeface="AR P丸ゴシック体M" panose="020F0600000000000000" pitchFamily="50" charset="-128"/>
                <a:ea typeface="AR P丸ゴシック体M" panose="020F0600000000000000" pitchFamily="50" charset="-128"/>
              </a:rPr>
              <a:t>★</a:t>
            </a:r>
            <a:r>
              <a:rPr lang="ja-JP" altLang="en-US" dirty="0">
                <a:solidFill>
                  <a:srgbClr val="222222"/>
                </a:solidFill>
                <a:latin typeface="AR P丸ゴシック体M" panose="020F0600000000000000" pitchFamily="50" charset="-128"/>
                <a:ea typeface="AR P丸ゴシック体M" panose="020F0600000000000000" pitchFamily="50" charset="-128"/>
              </a:rPr>
              <a:t>予防接種や健康診断の結果に関する相談等、健康管理に関するご相談に応じます。必要に応じ、専門の医療機関や保健・福祉サービスのご紹介をします。</a:t>
            </a:r>
            <a:r>
              <a:rPr lang="ja-JP" altLang="en-US" dirty="0">
                <a:latin typeface="AR P丸ゴシック体M" panose="020F0600000000000000" pitchFamily="50" charset="-128"/>
                <a:ea typeface="AR P丸ゴシック体M" panose="020F0600000000000000" pitchFamily="50" charset="-128"/>
              </a:rPr>
              <a:t> </a:t>
            </a:r>
          </a:p>
        </p:txBody>
      </p:sp>
      <p:sp>
        <p:nvSpPr>
          <p:cNvPr id="9" name="正方形/長方形 8">
            <a:extLst>
              <a:ext uri="{FF2B5EF4-FFF2-40B4-BE49-F238E27FC236}">
                <a16:creationId xmlns:a16="http://schemas.microsoft.com/office/drawing/2014/main" id="{9258B66E-636B-4429-9070-7880297A2DA8}"/>
              </a:ext>
            </a:extLst>
          </p:cNvPr>
          <p:cNvSpPr/>
          <p:nvPr/>
        </p:nvSpPr>
        <p:spPr>
          <a:xfrm>
            <a:off x="355600" y="5405546"/>
            <a:ext cx="5842334" cy="595897"/>
          </a:xfrm>
          <a:prstGeom prst="rect">
            <a:avLst/>
          </a:prstGeom>
        </p:spPr>
        <p:txBody>
          <a:bodyPr wrap="square" lIns="41494" tIns="20747" rIns="41494" bIns="20747">
            <a:spAutoFit/>
          </a:bodyPr>
          <a:lstStyle/>
          <a:p>
            <a:r>
              <a:rPr lang="ja-JP" altLang="en-US" dirty="0">
                <a:solidFill>
                  <a:srgbClr val="FF0000"/>
                </a:solidFill>
                <a:latin typeface="AR P丸ゴシック体M" panose="020F0600000000000000" pitchFamily="50" charset="-128"/>
                <a:ea typeface="AR P丸ゴシック体M" panose="020F0600000000000000" pitchFamily="50" charset="-128"/>
              </a:rPr>
              <a:t>★</a:t>
            </a:r>
            <a:r>
              <a:rPr lang="ja-JP" altLang="en-US" dirty="0">
                <a:latin typeface="AR P丸ゴシック体M" panose="020F0600000000000000" pitchFamily="50" charset="-128"/>
                <a:ea typeface="AR P丸ゴシック体M" panose="020F0600000000000000" pitchFamily="50" charset="-128"/>
              </a:rPr>
              <a:t>体調不良時等、患者さんからの電話等による問い合わせ（夜間・休日にも）に対応しています。</a:t>
            </a:r>
          </a:p>
        </p:txBody>
      </p:sp>
      <p:sp>
        <p:nvSpPr>
          <p:cNvPr id="10" name="テキスト ボックス 9">
            <a:extLst>
              <a:ext uri="{FF2B5EF4-FFF2-40B4-BE49-F238E27FC236}">
                <a16:creationId xmlns:a16="http://schemas.microsoft.com/office/drawing/2014/main" id="{72C8BDEE-3D3E-417A-B67B-A3FC8904609B}"/>
              </a:ext>
            </a:extLst>
          </p:cNvPr>
          <p:cNvSpPr txBox="1"/>
          <p:nvPr/>
        </p:nvSpPr>
        <p:spPr>
          <a:xfrm>
            <a:off x="2116368" y="8783825"/>
            <a:ext cx="2533618" cy="426620"/>
          </a:xfrm>
          <a:prstGeom prst="rect">
            <a:avLst/>
          </a:prstGeom>
          <a:noFill/>
        </p:spPr>
        <p:txBody>
          <a:bodyPr wrap="square" lIns="41494" tIns="20747" rIns="41494" bIns="20747" rtlCol="0">
            <a:spAutoFit/>
          </a:bodyPr>
          <a:lstStyle/>
          <a:p>
            <a:r>
              <a:rPr lang="ja-JP" altLang="en-US" sz="2500" b="1">
                <a:solidFill>
                  <a:schemeClr val="accent6">
                    <a:lumMod val="75000"/>
                  </a:schemeClr>
                </a:solidFill>
                <a:latin typeface="+mj-ea"/>
                <a:ea typeface="+mj-ea"/>
                <a:cs typeface="Arial" charset="0"/>
              </a:rPr>
              <a:t>☎</a:t>
            </a:r>
            <a:r>
              <a:rPr lang="en-US" altLang="ja-JP" sz="2500" b="1" dirty="0">
                <a:solidFill>
                  <a:schemeClr val="accent6">
                    <a:lumMod val="75000"/>
                  </a:schemeClr>
                </a:solidFill>
                <a:latin typeface="Arial" charset="0"/>
                <a:ea typeface="Arial" charset="0"/>
                <a:cs typeface="Arial" charset="0"/>
              </a:rPr>
              <a:t> 025-123-4567</a:t>
            </a:r>
            <a:endParaRPr lang="ja-JP" altLang="en-US" sz="2500" b="1" dirty="0">
              <a:solidFill>
                <a:schemeClr val="accent6">
                  <a:lumMod val="75000"/>
                </a:schemeClr>
              </a:solidFill>
              <a:latin typeface="Arial" charset="0"/>
              <a:ea typeface="Arial" charset="0"/>
              <a:cs typeface="Arial" charset="0"/>
            </a:endParaRPr>
          </a:p>
        </p:txBody>
      </p:sp>
      <p:sp>
        <p:nvSpPr>
          <p:cNvPr id="13" name="テキスト ボックス 12">
            <a:extLst>
              <a:ext uri="{FF2B5EF4-FFF2-40B4-BE49-F238E27FC236}">
                <a16:creationId xmlns:a16="http://schemas.microsoft.com/office/drawing/2014/main" id="{14CC5A8B-CB93-443C-822E-E26A94B8CAF0}"/>
              </a:ext>
            </a:extLst>
          </p:cNvPr>
          <p:cNvSpPr txBox="1"/>
          <p:nvPr/>
        </p:nvSpPr>
        <p:spPr>
          <a:xfrm>
            <a:off x="2351816" y="8164312"/>
            <a:ext cx="1981754" cy="611286"/>
          </a:xfrm>
          <a:prstGeom prst="rect">
            <a:avLst/>
          </a:prstGeom>
          <a:noFill/>
        </p:spPr>
        <p:txBody>
          <a:bodyPr wrap="none" lIns="41494" tIns="20747" rIns="41494" bIns="20747" rtlCol="0">
            <a:spAutoFit/>
          </a:bodyPr>
          <a:lstStyle/>
          <a:p>
            <a:r>
              <a:rPr lang="ja-JP" altLang="en-US" sz="3700">
                <a:solidFill>
                  <a:schemeClr val="accent6">
                    <a:lumMod val="75000"/>
                  </a:schemeClr>
                </a:solidFill>
                <a:latin typeface="AR丸ゴシック体E" panose="020F0909000000000000" pitchFamily="49" charset="-128"/>
                <a:ea typeface="AR丸ゴシック体E" panose="020F0909000000000000" pitchFamily="49" charset="-128"/>
              </a:rPr>
              <a:t>○○病院</a:t>
            </a:r>
            <a:endParaRPr lang="ja-JP" altLang="en-US" sz="3700" dirty="0">
              <a:solidFill>
                <a:schemeClr val="accent6">
                  <a:lumMod val="75000"/>
                </a:schemeClr>
              </a:solidFill>
              <a:latin typeface="AR丸ゴシック体E" panose="020F0909000000000000" pitchFamily="49" charset="-128"/>
              <a:ea typeface="AR丸ゴシック体E" panose="020F0909000000000000" pitchFamily="49" charset="-128"/>
            </a:endParaRPr>
          </a:p>
        </p:txBody>
      </p:sp>
      <p:pic>
        <p:nvPicPr>
          <p:cNvPr id="4" name="図 3">
            <a:extLst>
              <a:ext uri="{FF2B5EF4-FFF2-40B4-BE49-F238E27FC236}">
                <a16:creationId xmlns:a16="http://schemas.microsoft.com/office/drawing/2014/main" id="{593B90B9-C613-4E15-B364-49302BBEE79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6650" b="10055"/>
          <a:stretch/>
        </p:blipFill>
        <p:spPr>
          <a:xfrm>
            <a:off x="999898" y="1639976"/>
            <a:ext cx="4685590" cy="2601343"/>
          </a:xfrm>
          <a:prstGeom prst="rect">
            <a:avLst/>
          </a:prstGeom>
        </p:spPr>
      </p:pic>
      <p:sp>
        <p:nvSpPr>
          <p:cNvPr id="6" name="四角形: 角を丸くする 5">
            <a:extLst>
              <a:ext uri="{FF2B5EF4-FFF2-40B4-BE49-F238E27FC236}">
                <a16:creationId xmlns:a16="http://schemas.microsoft.com/office/drawing/2014/main" id="{38200F9D-9FD9-4C37-8A3E-CDC8240DB46F}"/>
              </a:ext>
            </a:extLst>
          </p:cNvPr>
          <p:cNvSpPr/>
          <p:nvPr/>
        </p:nvSpPr>
        <p:spPr>
          <a:xfrm>
            <a:off x="507126" y="1014692"/>
            <a:ext cx="5671134" cy="1118729"/>
          </a:xfrm>
          <a:prstGeom prst="round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41494" tIns="20747" rIns="41494" bIns="20747" numCol="1" spcCol="0" rtlCol="0" fromWordArt="0" anchor="ctr" anchorCtr="0" forceAA="0" compatLnSpc="1">
            <a:prstTxWarp prst="textNoShape">
              <a:avLst/>
            </a:prstTxWarp>
            <a:noAutofit/>
          </a:bodyPr>
          <a:lstStyle/>
          <a:p>
            <a:pPr algn="ctr"/>
            <a:r>
              <a:rPr lang="ja-JP" altLang="en-US" sz="2700" dirty="0">
                <a:solidFill>
                  <a:schemeClr val="bg1"/>
                </a:solidFill>
                <a:latin typeface="AR丸ゴシック体E" panose="020F0909000000000000" pitchFamily="49" charset="-128"/>
                <a:ea typeface="AR丸ゴシック体E" panose="020F0909000000000000" pitchFamily="49" charset="-128"/>
              </a:rPr>
              <a:t>当院では「かかりつけ医」として</a:t>
            </a:r>
            <a:endParaRPr lang="en-US" altLang="ja-JP" sz="2700" dirty="0">
              <a:solidFill>
                <a:schemeClr val="bg1"/>
              </a:solidFill>
              <a:latin typeface="AR丸ゴシック体E" panose="020F0909000000000000" pitchFamily="49" charset="-128"/>
              <a:ea typeface="AR丸ゴシック体E" panose="020F0909000000000000" pitchFamily="49" charset="-128"/>
            </a:endParaRPr>
          </a:p>
          <a:p>
            <a:pPr algn="ctr"/>
            <a:r>
              <a:rPr lang="ja-JP" altLang="en-US" sz="2700" dirty="0">
                <a:solidFill>
                  <a:schemeClr val="bg1"/>
                </a:solidFill>
                <a:latin typeface="AR丸ゴシック体E" panose="020F0909000000000000" pitchFamily="49" charset="-128"/>
                <a:ea typeface="AR丸ゴシック体E" panose="020F0909000000000000" pitchFamily="49" charset="-128"/>
              </a:rPr>
              <a:t>次のような取り組みを行ってます </a:t>
            </a:r>
          </a:p>
        </p:txBody>
      </p:sp>
      <p:pic>
        <p:nvPicPr>
          <p:cNvPr id="17" name="図 16">
            <a:extLst>
              <a:ext uri="{FF2B5EF4-FFF2-40B4-BE49-F238E27FC236}">
                <a16:creationId xmlns:a16="http://schemas.microsoft.com/office/drawing/2014/main" id="{F37777C9-34DA-4DA5-B43C-84AF37586CB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9898" y="4152412"/>
            <a:ext cx="4685590" cy="135419"/>
          </a:xfrm>
          <a:prstGeom prst="rect">
            <a:avLst/>
          </a:prstGeom>
        </p:spPr>
      </p:pic>
      <p:sp>
        <p:nvSpPr>
          <p:cNvPr id="11" name="正方形/長方形 10">
            <a:extLst>
              <a:ext uri="{FF2B5EF4-FFF2-40B4-BE49-F238E27FC236}">
                <a16:creationId xmlns:a16="http://schemas.microsoft.com/office/drawing/2014/main" id="{DF80964F-A0CE-9541-9ED8-E16DACEB6597}"/>
              </a:ext>
            </a:extLst>
          </p:cNvPr>
          <p:cNvSpPr/>
          <p:nvPr/>
        </p:nvSpPr>
        <p:spPr>
          <a:xfrm>
            <a:off x="355600" y="6629696"/>
            <a:ext cx="5903625" cy="1257617"/>
          </a:xfrm>
          <a:prstGeom prst="rect">
            <a:avLst/>
          </a:prstGeom>
        </p:spPr>
        <p:txBody>
          <a:bodyPr wrap="square" lIns="41494" tIns="20747" rIns="41494" bIns="20747">
            <a:spAutoFit/>
          </a:bodyPr>
          <a:lstStyle/>
          <a:p>
            <a:r>
              <a:rPr lang="ja-JP" altLang="en-US">
                <a:solidFill>
                  <a:srgbClr val="FF0000"/>
                </a:solidFill>
                <a:latin typeface="AR P丸ゴシック体M" panose="020F0600000000000000" pitchFamily="50" charset="-128"/>
                <a:ea typeface="AR P丸ゴシック体M" panose="020F0600000000000000" pitchFamily="50" charset="-128"/>
              </a:rPr>
              <a:t>★</a:t>
            </a:r>
            <a:r>
              <a:rPr lang="ja-JP" altLang="en-US">
                <a:solidFill>
                  <a:srgbClr val="222222"/>
                </a:solidFill>
                <a:latin typeface="AR P丸ゴシック体M" panose="020F0600000000000000" pitchFamily="50" charset="-128"/>
                <a:ea typeface="AR P丸ゴシック体M" panose="020F0600000000000000" pitchFamily="50" charset="-128"/>
              </a:rPr>
              <a:t>当院のほかに、かかりつけ医機能を有する医療機関は以下のサイトから確認できます。</a:t>
            </a:r>
            <a:endParaRPr lang="en-US" altLang="ja-JP" dirty="0">
              <a:solidFill>
                <a:srgbClr val="222222"/>
              </a:solidFill>
              <a:latin typeface="AR P丸ゴシック体M" panose="020F0600000000000000" pitchFamily="50" charset="-128"/>
              <a:ea typeface="AR P丸ゴシック体M" panose="020F0600000000000000" pitchFamily="50" charset="-128"/>
            </a:endParaRPr>
          </a:p>
          <a:p>
            <a:endParaRPr lang="ja-JP" altLang="en-US" sz="700">
              <a:solidFill>
                <a:srgbClr val="222222"/>
              </a:solidFill>
              <a:latin typeface="AR P丸ゴシック体M" panose="020F0600000000000000" pitchFamily="50" charset="-128"/>
              <a:ea typeface="AR P丸ゴシック体M" panose="020F0600000000000000" pitchFamily="50" charset="-128"/>
            </a:endParaRPr>
          </a:p>
          <a:p>
            <a:r>
              <a:rPr lang="ja-JP" altLang="en-US">
                <a:solidFill>
                  <a:srgbClr val="222222"/>
                </a:solidFill>
                <a:latin typeface="AR P丸ゴシック体M" panose="020F0600000000000000" pitchFamily="50" charset="-128"/>
                <a:ea typeface="AR P丸ゴシック体M" panose="020F0600000000000000" pitchFamily="50" charset="-128"/>
              </a:rPr>
              <a:t>新潟医療情報ネット</a:t>
            </a:r>
            <a:endParaRPr lang="en-US" altLang="ja-JP" dirty="0">
              <a:solidFill>
                <a:srgbClr val="222222"/>
              </a:solidFill>
              <a:latin typeface="AR P丸ゴシック体M" panose="020F0600000000000000" pitchFamily="50" charset="-128"/>
              <a:ea typeface="AR P丸ゴシック体M" panose="020F0600000000000000" pitchFamily="50" charset="-128"/>
            </a:endParaRPr>
          </a:p>
          <a:p>
            <a:r>
              <a:rPr lang="en-US" altLang="ja-JP" dirty="0">
                <a:solidFill>
                  <a:srgbClr val="222222"/>
                </a:solidFill>
                <a:latin typeface="AR P丸ゴシック体M" panose="020F0600000000000000" pitchFamily="50" charset="-128"/>
                <a:ea typeface="AR P丸ゴシック体M" panose="020F0600000000000000" pitchFamily="50" charset="-128"/>
              </a:rPr>
              <a:t>https://</a:t>
            </a:r>
            <a:r>
              <a:rPr lang="en-US" altLang="ja-JP" dirty="0" err="1">
                <a:solidFill>
                  <a:srgbClr val="222222"/>
                </a:solidFill>
                <a:latin typeface="AR P丸ゴシック体M" panose="020F0600000000000000" pitchFamily="50" charset="-128"/>
                <a:ea typeface="AR P丸ゴシック体M" panose="020F0600000000000000" pitchFamily="50" charset="-128"/>
              </a:rPr>
              <a:t>qq.niigata-iyaku.jp</a:t>
            </a:r>
            <a:r>
              <a:rPr lang="en-US" altLang="ja-JP" dirty="0">
                <a:solidFill>
                  <a:srgbClr val="222222"/>
                </a:solidFill>
                <a:latin typeface="AR P丸ゴシック体M" panose="020F0600000000000000" pitchFamily="50" charset="-128"/>
                <a:ea typeface="AR P丸ゴシック体M" panose="020F0600000000000000" pitchFamily="50" charset="-128"/>
              </a:rPr>
              <a:t>/qq15/</a:t>
            </a:r>
            <a:r>
              <a:rPr lang="en-US" altLang="ja-JP" dirty="0" err="1">
                <a:solidFill>
                  <a:srgbClr val="222222"/>
                </a:solidFill>
                <a:latin typeface="AR P丸ゴシック体M" panose="020F0600000000000000" pitchFamily="50" charset="-128"/>
                <a:ea typeface="AR P丸ゴシック体M" panose="020F0600000000000000" pitchFamily="50" charset="-128"/>
              </a:rPr>
              <a:t>qqport</a:t>
            </a:r>
            <a:r>
              <a:rPr lang="en-US" altLang="ja-JP" dirty="0">
                <a:solidFill>
                  <a:srgbClr val="222222"/>
                </a:solidFill>
                <a:latin typeface="AR P丸ゴシック体M" panose="020F0600000000000000" pitchFamily="50" charset="-128"/>
                <a:ea typeface="AR P丸ゴシック体M" panose="020F0600000000000000" pitchFamily="50" charset="-128"/>
              </a:rPr>
              <a:t>/</a:t>
            </a:r>
            <a:r>
              <a:rPr lang="en-US" altLang="ja-JP" dirty="0" err="1">
                <a:solidFill>
                  <a:srgbClr val="222222"/>
                </a:solidFill>
                <a:latin typeface="AR P丸ゴシック体M" panose="020F0600000000000000" pitchFamily="50" charset="-128"/>
                <a:ea typeface="AR P丸ゴシック体M" panose="020F0600000000000000" pitchFamily="50" charset="-128"/>
              </a:rPr>
              <a:t>kenmintop</a:t>
            </a:r>
            <a:r>
              <a:rPr lang="en-US" altLang="ja-JP" dirty="0">
                <a:solidFill>
                  <a:srgbClr val="222222"/>
                </a:solidFill>
                <a:latin typeface="AR P丸ゴシック体M" panose="020F0600000000000000" pitchFamily="50" charset="-128"/>
                <a:ea typeface="AR P丸ゴシック体M" panose="020F0600000000000000" pitchFamily="50" charset="-128"/>
              </a:rPr>
              <a:t>/</a:t>
            </a:r>
            <a:endParaRPr lang="ja-JP" altLang="en-US" dirty="0">
              <a:latin typeface="AR P丸ゴシック体M" panose="020F0600000000000000" pitchFamily="50" charset="-128"/>
              <a:ea typeface="AR P丸ゴシック体M" panose="020F0600000000000000" pitchFamily="50" charset="-128"/>
            </a:endParaRPr>
          </a:p>
        </p:txBody>
      </p:sp>
      <p:sp>
        <p:nvSpPr>
          <p:cNvPr id="12" name="正方形/長方形 11">
            <a:extLst>
              <a:ext uri="{FF2B5EF4-FFF2-40B4-BE49-F238E27FC236}">
                <a16:creationId xmlns:a16="http://schemas.microsoft.com/office/drawing/2014/main" id="{D6514664-3748-F745-AADA-B82F105F88FD}"/>
              </a:ext>
            </a:extLst>
          </p:cNvPr>
          <p:cNvSpPr/>
          <p:nvPr/>
        </p:nvSpPr>
        <p:spPr>
          <a:xfrm>
            <a:off x="355600" y="5968879"/>
            <a:ext cx="5903625" cy="595897"/>
          </a:xfrm>
          <a:prstGeom prst="rect">
            <a:avLst/>
          </a:prstGeom>
        </p:spPr>
        <p:txBody>
          <a:bodyPr wrap="square" lIns="41494" tIns="20747" rIns="41494" bIns="20747">
            <a:spAutoFit/>
          </a:bodyPr>
          <a:lstStyle/>
          <a:p>
            <a:r>
              <a:rPr lang="ja-JP" altLang="en-US">
                <a:solidFill>
                  <a:srgbClr val="FF0000"/>
                </a:solidFill>
                <a:latin typeface="AR P丸ゴシック体M" panose="020F0600000000000000" pitchFamily="50" charset="-128"/>
                <a:ea typeface="AR P丸ゴシック体M" panose="020F0600000000000000" pitchFamily="50" charset="-128"/>
              </a:rPr>
              <a:t>★</a:t>
            </a:r>
            <a:r>
              <a:rPr lang="ja-JP" altLang="en-US">
                <a:solidFill>
                  <a:srgbClr val="222222"/>
                </a:solidFill>
                <a:latin typeface="AR P丸ゴシック体M" panose="020F0600000000000000" pitchFamily="50" charset="-128"/>
                <a:ea typeface="AR P丸ゴシック体M" panose="020F0600000000000000" pitchFamily="50" charset="-128"/>
              </a:rPr>
              <a:t>必要</a:t>
            </a:r>
            <a:r>
              <a:rPr lang="ja-JP" altLang="en-US" dirty="0">
                <a:solidFill>
                  <a:srgbClr val="222222"/>
                </a:solidFill>
                <a:latin typeface="AR P丸ゴシック体M" panose="020F0600000000000000" pitchFamily="50" charset="-128"/>
                <a:ea typeface="AR P丸ゴシック体M" panose="020F0600000000000000" pitchFamily="50" charset="-128"/>
              </a:rPr>
              <a:t>に</a:t>
            </a:r>
            <a:r>
              <a:rPr lang="ja-JP" altLang="en-US">
                <a:solidFill>
                  <a:srgbClr val="222222"/>
                </a:solidFill>
                <a:latin typeface="AR P丸ゴシック体M" panose="020F0600000000000000" pitchFamily="50" charset="-128"/>
                <a:ea typeface="AR P丸ゴシック体M" panose="020F0600000000000000" pitchFamily="50" charset="-128"/>
              </a:rPr>
              <a:t>応じ、専門医、専門</a:t>
            </a:r>
            <a:r>
              <a:rPr lang="ja-JP" altLang="en-US" dirty="0">
                <a:solidFill>
                  <a:srgbClr val="222222"/>
                </a:solidFill>
                <a:latin typeface="AR P丸ゴシック体M" panose="020F0600000000000000" pitchFamily="50" charset="-128"/>
                <a:ea typeface="AR P丸ゴシック体M" panose="020F0600000000000000" pitchFamily="50" charset="-128"/>
              </a:rPr>
              <a:t>の医療機関や</a:t>
            </a:r>
            <a:r>
              <a:rPr lang="ja-JP" altLang="en-US">
                <a:solidFill>
                  <a:srgbClr val="222222"/>
                </a:solidFill>
                <a:latin typeface="AR P丸ゴシック体M" panose="020F0600000000000000" pitchFamily="50" charset="-128"/>
                <a:ea typeface="AR P丸ゴシック体M" panose="020F0600000000000000" pitchFamily="50" charset="-128"/>
              </a:rPr>
              <a:t>介護・の</a:t>
            </a:r>
            <a:r>
              <a:rPr lang="ja-JP" altLang="en-US" dirty="0">
                <a:solidFill>
                  <a:srgbClr val="222222"/>
                </a:solidFill>
                <a:latin typeface="AR P丸ゴシック体M" panose="020F0600000000000000" pitchFamily="50" charset="-128"/>
                <a:ea typeface="AR P丸ゴシック体M" panose="020F0600000000000000" pitchFamily="50" charset="-128"/>
              </a:rPr>
              <a:t>ご紹介をします。</a:t>
            </a:r>
            <a:r>
              <a:rPr lang="ja-JP" altLang="en-US" dirty="0">
                <a:latin typeface="AR P丸ゴシック体M" panose="020F0600000000000000" pitchFamily="50" charset="-128"/>
                <a:ea typeface="AR P丸ゴシック体M" panose="020F0600000000000000" pitchFamily="50" charset="-128"/>
              </a:rPr>
              <a:t> </a:t>
            </a:r>
          </a:p>
        </p:txBody>
      </p:sp>
    </p:spTree>
    <p:extLst>
      <p:ext uri="{BB962C8B-B14F-4D97-AF65-F5344CB8AC3E}">
        <p14:creationId xmlns:p14="http://schemas.microsoft.com/office/powerpoint/2010/main" val="1038745435"/>
      </p:ext>
    </p:extLst>
  </p:cSld>
  <p:clrMapOvr>
    <a:masterClrMapping/>
  </p:clrMapOvr>
</p:sld>
</file>

<file path=ppt/theme/theme1.xml><?xml version="1.0" encoding="utf-8"?>
<a:theme xmlns:a="http://schemas.openxmlformats.org/drawingml/2006/main" name="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53</Template>
  <TotalTime>0</TotalTime>
  <Words>433</Words>
  <Application>Microsoft Macintosh PowerPoint</Application>
  <PresentationFormat>A4 210 x 297 mm</PresentationFormat>
  <Paragraphs>33</Paragraphs>
  <Slides>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AR P丸ゴシック体M</vt:lpstr>
      <vt:lpstr>AR丸ゴシック体E</vt:lpstr>
      <vt:lpstr>ＭＳ Ｐゴシック</vt:lpstr>
      <vt:lpstr>Arial</vt:lpstr>
      <vt:lpstr>Calibri</vt:lpstr>
      <vt:lpstr>Calibri Light</vt:lpstr>
      <vt:lpstr>ガイド入りテンプレートサンプル20130531三木さん</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2014-07-29T12:16:51Z</dcterms:created>
  <dcterms:modified xsi:type="dcterms:W3CDTF">2020-03-25T17:34:51Z</dcterms:modified>
</cp:coreProperties>
</file>